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handoutMasters/handoutMaster1.xml" ContentType="application/vnd.openxmlformats-officedocument.presentationml.handoutMaster+xml"/>
  <Override PartName="/ppt/media/image13.svg" ContentType="image/svg+xml"/>
  <Override PartName="/ppt/media/image15.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8.svg" ContentType="image/svg+xml"/>
  <Override PartName="/ppt/media/image30.svg" ContentType="image/svg+xml"/>
  <Override PartName="/ppt/media/image31.svg" ContentType="image/svg+xml"/>
  <Override PartName="/ppt/media/image32.svg" ContentType="image/svg+xml"/>
  <Override PartName="/ppt/media/image34.svg" ContentType="image/svg+xml"/>
  <Override PartName="/ppt/media/image36.svg" ContentType="image/svg+xml"/>
  <Override PartName="/ppt/media/image3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1" r:id="rId3"/>
    <p:sldMasterId id="2147483670" r:id="rId4"/>
    <p:sldMasterId id="2147483689" r:id="rId5"/>
    <p:sldMasterId id="2147483708" r:id="rId6"/>
    <p:sldMasterId id="2147483727" r:id="rId7"/>
    <p:sldMasterId id="2147483746" r:id="rId8"/>
    <p:sldMasterId id="2147483765" r:id="rId9"/>
  </p:sldMasterIdLst>
  <p:notesMasterIdLst>
    <p:notesMasterId r:id="rId11"/>
  </p:notesMasterIdLst>
  <p:handoutMasterIdLst>
    <p:handoutMasterId r:id="rId41"/>
  </p:handoutMasterIdLst>
  <p:sldIdLst>
    <p:sldId id="4564" r:id="rId10"/>
    <p:sldId id="4579" r:id="rId12"/>
    <p:sldId id="4565" r:id="rId13"/>
    <p:sldId id="4566" r:id="rId14"/>
    <p:sldId id="4571" r:id="rId15"/>
    <p:sldId id="4584" r:id="rId16"/>
    <p:sldId id="4585" r:id="rId17"/>
    <p:sldId id="4615" r:id="rId18"/>
    <p:sldId id="4617" r:id="rId19"/>
    <p:sldId id="4586" r:id="rId20"/>
    <p:sldId id="4619" r:id="rId21"/>
    <p:sldId id="4567" r:id="rId22"/>
    <p:sldId id="4587" r:id="rId23"/>
    <p:sldId id="4588" r:id="rId24"/>
    <p:sldId id="4592" r:id="rId25"/>
    <p:sldId id="4590" r:id="rId26"/>
    <p:sldId id="4569" r:id="rId27"/>
    <p:sldId id="4622" r:id="rId28"/>
    <p:sldId id="4591" r:id="rId29"/>
    <p:sldId id="4568" r:id="rId30"/>
    <p:sldId id="4625" r:id="rId31"/>
    <p:sldId id="4599" r:id="rId32"/>
    <p:sldId id="4573" r:id="rId33"/>
    <p:sldId id="4600" r:id="rId34"/>
    <p:sldId id="4601" r:id="rId35"/>
    <p:sldId id="4603" r:id="rId36"/>
    <p:sldId id="4628" r:id="rId37"/>
    <p:sldId id="4605" r:id="rId38"/>
    <p:sldId id="4630" r:id="rId39"/>
    <p:sldId id="4582" r:id="rId40"/>
  </p:sldIdLst>
  <p:sldSz cx="12192000" cy="6858000"/>
  <p:notesSz cx="6858000" cy="9144000"/>
  <p:embeddedFontLst>
    <p:embeddedFont>
      <p:font typeface="汉仪中黑S" panose="00020600040101010101" pitchFamily="18" charset="-122"/>
      <p:regular r:id="rId45"/>
    </p:embeddedFont>
    <p:embeddedFont>
      <p:font typeface="微软雅黑" panose="020B0503020204020204" charset="-122"/>
      <p:regular r:id="rId46"/>
    </p:embeddedFont>
    <p:embeddedFont>
      <p:font typeface="汉仪大黑简" panose="02010600000101010101" charset="-122"/>
      <p:regular r:id="rId47"/>
    </p:embeddedFont>
    <p:embeddedFont>
      <p:font typeface="Arial Black" panose="020B0A04020102020204" charset="0"/>
      <p:bold r:id="rId48"/>
    </p:embeddedFont>
  </p:embeddedFontLst>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51" userDrawn="1">
          <p15:clr>
            <a:srgbClr val="A4A3A4"/>
          </p15:clr>
        </p15:guide>
        <p15:guide id="2" orient="horz" pos="2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C9D"/>
    <a:srgbClr val="FFFDF5"/>
    <a:srgbClr val="FFFAE1"/>
    <a:srgbClr val="0F4061"/>
    <a:srgbClr val="4E7C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42" autoAdjust="0"/>
    <p:restoredTop sz="94660"/>
  </p:normalViewPr>
  <p:slideViewPr>
    <p:cSldViewPr snapToGrid="0" showGuides="1">
      <p:cViewPr varScale="1">
        <p:scale>
          <a:sx n="104" d="100"/>
          <a:sy n="104" d="100"/>
        </p:scale>
        <p:origin x="1506" y="114"/>
      </p:cViewPr>
      <p:guideLst>
        <p:guide pos="3851"/>
        <p:guide orient="horz" pos="21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9" Type="http://schemas.openxmlformats.org/officeDocument/2006/relationships/tags" Target="tags/tag1427.xml"/><Relationship Id="rId48" Type="http://schemas.openxmlformats.org/officeDocument/2006/relationships/font" Target="fonts/font4.fntdata"/><Relationship Id="rId47" Type="http://schemas.openxmlformats.org/officeDocument/2006/relationships/font" Target="fonts/font3.fntdata"/><Relationship Id="rId46" Type="http://schemas.openxmlformats.org/officeDocument/2006/relationships/font" Target="fonts/font2.fntdata"/><Relationship Id="rId45" Type="http://schemas.openxmlformats.org/officeDocument/2006/relationships/font" Target="fonts/font1.fntdata"/><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slide" Target="slides/slide30.xml"/><Relationship Id="rId4" Type="http://schemas.openxmlformats.org/officeDocument/2006/relationships/slideMaster" Target="slideMasters/slideMaster3.xml"/><Relationship Id="rId39" Type="http://schemas.openxmlformats.org/officeDocument/2006/relationships/slide" Target="slides/slide29.xml"/><Relationship Id="rId38" Type="http://schemas.openxmlformats.org/officeDocument/2006/relationships/slide" Target="slides/slide28.xml"/><Relationship Id="rId37" Type="http://schemas.openxmlformats.org/officeDocument/2006/relationships/slide" Target="slides/slide27.xml"/><Relationship Id="rId36" Type="http://schemas.openxmlformats.org/officeDocument/2006/relationships/slide" Target="slides/slide26.xml"/><Relationship Id="rId35" Type="http://schemas.openxmlformats.org/officeDocument/2006/relationships/slide" Target="slides/slide25.xml"/><Relationship Id="rId34" Type="http://schemas.openxmlformats.org/officeDocument/2006/relationships/slide" Target="slides/slide24.xml"/><Relationship Id="rId33" Type="http://schemas.openxmlformats.org/officeDocument/2006/relationships/slide" Target="slides/slide23.xml"/><Relationship Id="rId32" Type="http://schemas.openxmlformats.org/officeDocument/2006/relationships/slide" Target="slides/slide22.xml"/><Relationship Id="rId31" Type="http://schemas.openxmlformats.org/officeDocument/2006/relationships/slide" Target="slides/slide21.xml"/><Relationship Id="rId30" Type="http://schemas.openxmlformats.org/officeDocument/2006/relationships/slide" Target="slides/slide20.xml"/><Relationship Id="rId3" Type="http://schemas.openxmlformats.org/officeDocument/2006/relationships/slideMaster" Target="slideMasters/slideMaster2.xml"/><Relationship Id="rId29" Type="http://schemas.openxmlformats.org/officeDocument/2006/relationships/slide" Target="slides/slide19.xml"/><Relationship Id="rId28" Type="http://schemas.openxmlformats.org/officeDocument/2006/relationships/slide" Target="slides/slide18.xml"/><Relationship Id="rId27" Type="http://schemas.openxmlformats.org/officeDocument/2006/relationships/slide" Target="slides/slide17.xml"/><Relationship Id="rId26" Type="http://schemas.openxmlformats.org/officeDocument/2006/relationships/slide" Target="slides/slide16.xml"/><Relationship Id="rId25" Type="http://schemas.openxmlformats.org/officeDocument/2006/relationships/slide" Target="slides/slide15.xml"/><Relationship Id="rId24" Type="http://schemas.openxmlformats.org/officeDocument/2006/relationships/slide" Target="slides/slide14.xml"/><Relationship Id="rId23" Type="http://schemas.openxmlformats.org/officeDocument/2006/relationships/slide" Target="slides/slide13.xml"/><Relationship Id="rId22" Type="http://schemas.openxmlformats.org/officeDocument/2006/relationships/slide" Target="slides/slide12.xml"/><Relationship Id="rId21" Type="http://schemas.openxmlformats.org/officeDocument/2006/relationships/slide" Target="slides/slide11.xml"/><Relationship Id="rId20" Type="http://schemas.openxmlformats.org/officeDocument/2006/relationships/slide" Target="slides/slide10.xml"/><Relationship Id="rId2" Type="http://schemas.openxmlformats.org/officeDocument/2006/relationships/theme" Target="theme/theme1.xml"/><Relationship Id="rId19" Type="http://schemas.openxmlformats.org/officeDocument/2006/relationships/slide" Target="slides/slide9.xml"/><Relationship Id="rId18" Type="http://schemas.openxmlformats.org/officeDocument/2006/relationships/slide" Target="slides/slide8.xml"/><Relationship Id="rId17" Type="http://schemas.openxmlformats.org/officeDocument/2006/relationships/slide" Target="slides/slide7.xml"/><Relationship Id="rId16" Type="http://schemas.openxmlformats.org/officeDocument/2006/relationships/slide" Target="slides/slide6.xml"/><Relationship Id="rId15" Type="http://schemas.openxmlformats.org/officeDocument/2006/relationships/slide" Target="slides/slide5.xml"/><Relationship Id="rId14" Type="http://schemas.openxmlformats.org/officeDocument/2006/relationships/slide" Target="slides/slide4.xml"/><Relationship Id="rId13" Type="http://schemas.openxmlformats.org/officeDocument/2006/relationships/slide" Target="slides/slide3.xml"/><Relationship Id="rId12" Type="http://schemas.openxmlformats.org/officeDocument/2006/relationships/slide" Target="slides/slide2.xml"/><Relationship Id="rId11" Type="http://schemas.openxmlformats.org/officeDocument/2006/relationships/notesMaster" Target="notesMasters/notesMaster1.xml"/><Relationship Id="rId10" Type="http://schemas.openxmlformats.org/officeDocument/2006/relationships/slide" Target="slides/slid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汉仪中黑S" panose="00020600040101010101" pitchFamily="18" charset="-122"/>
              <a:ea typeface="汉仪中黑S" panose="00020600040101010101" pitchFamily="18" charset="-122"/>
              <a:cs typeface="汉仪中黑S" panose="00020600040101010101" pitchFamily="18"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汉仪中黑S" panose="00020600040101010101" pitchFamily="18" charset="-122"/>
              </a:rPr>
            </a:fld>
            <a:endParaRPr lang="zh-CN" altLang="en-US">
              <a:latin typeface="汉仪中黑S" panose="00020600040101010101" pitchFamily="18"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汉仪中黑S" panose="00020600040101010101" pitchFamily="18" charset="-122"/>
              <a:ea typeface="汉仪中黑S" panose="00020600040101010101" pitchFamily="18" charset="-122"/>
              <a:cs typeface="汉仪中黑S" panose="00020600040101010101" pitchFamily="18"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汉仪中黑S" panose="00020600040101010101" pitchFamily="18" charset="-122"/>
              </a:rPr>
            </a:fld>
            <a:endParaRPr lang="zh-CN" altLang="en-US">
              <a:latin typeface="汉仪中黑S" panose="00020600040101010101" pitchFamily="18"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汉仪文黑-55简" panose="00020600040101010101" pitchFamily="18" charset="-122"/>
                <a:ea typeface="汉仪文黑-55简" panose="00020600040101010101" pitchFamily="18" charset="-122"/>
                <a:cs typeface="汉仪中黑S" panose="00020600040101010101" pitchFamily="18"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汉仪文黑-55简" panose="00020600040101010101" pitchFamily="18" charset="-122"/>
                <a:ea typeface="汉仪文黑-55简" panose="00020600040101010101" pitchFamily="18" charset="-122"/>
                <a:cs typeface="汉仪中黑S" panose="00020600040101010101" pitchFamily="18" charset="-122"/>
              </a:defRPr>
            </a:lvl1pPr>
          </a:lstStyle>
          <a:p>
            <a:fld id="{5682993E-5628-4786-B06E-631BB402538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汉仪文黑-55简" panose="00020600040101010101" pitchFamily="18" charset="-122"/>
                <a:ea typeface="汉仪文黑-55简" panose="00020600040101010101" pitchFamily="18" charset="-122"/>
                <a:cs typeface="汉仪中黑S" panose="00020600040101010101" pitchFamily="18"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汉仪文黑-55简" panose="00020600040101010101" pitchFamily="18" charset="-122"/>
                <a:ea typeface="汉仪文黑-55简" panose="00020600040101010101" pitchFamily="18" charset="-122"/>
                <a:cs typeface="汉仪中黑S" panose="00020600040101010101" pitchFamily="18" charset="-122"/>
              </a:defRPr>
            </a:lvl1pPr>
          </a:lstStyle>
          <a:p>
            <a:fld id="{8BC778BD-3EC7-4AB9-8FE9-A52C2DF6815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汉仪文黑-55简" panose="00020600040101010101" pitchFamily="18" charset="-122"/>
        <a:ea typeface="汉仪文黑-55简" panose="00020600040101010101" pitchFamily="18" charset="-122"/>
        <a:cs typeface="汉仪中黑S" panose="00020600040101010101" pitchFamily="18" charset="-122"/>
      </a:defRPr>
    </a:lvl1pPr>
    <a:lvl2pPr marL="457200" algn="l" defTabSz="914400" rtl="0" eaLnBrk="1" latinLnBrk="0" hangingPunct="1">
      <a:defRPr sz="1200" kern="1200">
        <a:solidFill>
          <a:schemeClr val="tx1"/>
        </a:solidFill>
        <a:latin typeface="汉仪文黑-55简" panose="00020600040101010101" pitchFamily="18" charset="-122"/>
        <a:ea typeface="汉仪文黑-55简" panose="00020600040101010101" pitchFamily="18" charset="-122"/>
        <a:cs typeface="汉仪中黑S" panose="00020600040101010101" pitchFamily="18" charset="-122"/>
      </a:defRPr>
    </a:lvl2pPr>
    <a:lvl3pPr marL="914400" algn="l" defTabSz="914400" rtl="0" eaLnBrk="1" latinLnBrk="0" hangingPunct="1">
      <a:defRPr sz="1200" kern="1200">
        <a:solidFill>
          <a:schemeClr val="tx1"/>
        </a:solidFill>
        <a:latin typeface="汉仪文黑-55简" panose="00020600040101010101" pitchFamily="18" charset="-122"/>
        <a:ea typeface="汉仪文黑-55简" panose="00020600040101010101" pitchFamily="18" charset="-122"/>
        <a:cs typeface="汉仪中黑S" panose="00020600040101010101" pitchFamily="18" charset="-122"/>
      </a:defRPr>
    </a:lvl3pPr>
    <a:lvl4pPr marL="1371600" algn="l" defTabSz="914400" rtl="0" eaLnBrk="1" latinLnBrk="0" hangingPunct="1">
      <a:defRPr sz="1200" kern="1200">
        <a:solidFill>
          <a:schemeClr val="tx1"/>
        </a:solidFill>
        <a:latin typeface="汉仪文黑-55简" panose="00020600040101010101" pitchFamily="18" charset="-122"/>
        <a:ea typeface="汉仪文黑-55简" panose="00020600040101010101" pitchFamily="18" charset="-122"/>
        <a:cs typeface="汉仪中黑S" panose="00020600040101010101" pitchFamily="18" charset="-122"/>
      </a:defRPr>
    </a:lvl4pPr>
    <a:lvl5pPr marL="1828800" algn="l" defTabSz="914400" rtl="0" eaLnBrk="1" latinLnBrk="0" hangingPunct="1">
      <a:defRPr sz="1200" kern="1200">
        <a:solidFill>
          <a:schemeClr val="tx1"/>
        </a:solidFill>
        <a:latin typeface="汉仪文黑-55简" panose="00020600040101010101" pitchFamily="18" charset="-122"/>
        <a:ea typeface="汉仪文黑-55简" panose="00020600040101010101" pitchFamily="18" charset="-122"/>
        <a:cs typeface="汉仪中黑S" panose="00020600040101010101" pitchFamily="18"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pPr>
            <a:fld id="{CA9C61C9-9D17-4586-B2E5-E1A115DE627B}" type="slidenum">
              <a:rPr kumimoji="0" lang="en-ID" sz="1200" b="0" i="0" u="none" strike="noStrike" kern="1200" cap="none" spc="0" normalizeH="0" baseline="0" noProof="0" smtClean="0">
                <a:ln>
                  <a:noFill/>
                </a:ln>
                <a:solidFill>
                  <a:prstClr val="black"/>
                </a:solidFill>
                <a:effectLst/>
                <a:uLnTx/>
                <a:uFillTx/>
                <a:latin typeface="汉仪中黑S" panose="00020600040101010101" pitchFamily="18" charset="-122"/>
                <a:ea typeface="+mn-ea"/>
                <a:cs typeface="+mn-cs"/>
              </a:rPr>
            </a:fld>
            <a:endParaRPr kumimoji="0" lang="en-ID" sz="1200" b="0" i="0" u="none" strike="noStrike" kern="1200" cap="none" spc="0" normalizeH="0" baseline="0" noProof="0" dirty="0">
              <a:ln>
                <a:noFill/>
              </a:ln>
              <a:solidFill>
                <a:prstClr val="black"/>
              </a:solidFill>
              <a:effectLst/>
              <a:uLnTx/>
              <a:uFillTx/>
              <a:latin typeface="汉仪中黑S" panose="00020600040101010101" pitchFamily="18" charset="-122"/>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C778BD-3EC7-4AB9-8FE9-A52C2DF6815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D3672B3-2108-43BC-B424-7A69E5D4398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8.xml"/><Relationship Id="rId7" Type="http://schemas.openxmlformats.org/officeDocument/2006/relationships/image" Target="../media/image5.png"/><Relationship Id="rId6" Type="http://schemas.openxmlformats.org/officeDocument/2006/relationships/tags" Target="../tags/tag67.xml"/><Relationship Id="rId5" Type="http://schemas.openxmlformats.org/officeDocument/2006/relationships/image" Target="../media/image4.png"/><Relationship Id="rId4" Type="http://schemas.openxmlformats.org/officeDocument/2006/relationships/tags" Target="../tags/tag66.xml"/><Relationship Id="rId3" Type="http://schemas.openxmlformats.org/officeDocument/2006/relationships/image" Target="../media/image1.jpeg"/><Relationship Id="rId2" Type="http://schemas.openxmlformats.org/officeDocument/2006/relationships/tags" Target="../tags/tag6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893.xml"/><Relationship Id="rId7" Type="http://schemas.openxmlformats.org/officeDocument/2006/relationships/image" Target="../media/image5.png"/><Relationship Id="rId6" Type="http://schemas.openxmlformats.org/officeDocument/2006/relationships/tags" Target="../tags/tag892.xml"/><Relationship Id="rId5" Type="http://schemas.openxmlformats.org/officeDocument/2006/relationships/image" Target="../media/image4.png"/><Relationship Id="rId4" Type="http://schemas.openxmlformats.org/officeDocument/2006/relationships/tags" Target="../tags/tag891.xml"/><Relationship Id="rId3" Type="http://schemas.openxmlformats.org/officeDocument/2006/relationships/image" Target="../media/image1.jpeg"/><Relationship Id="rId2" Type="http://schemas.openxmlformats.org/officeDocument/2006/relationships/tags" Target="../tags/tag890.xml"/><Relationship Id="rId15" Type="http://schemas.openxmlformats.org/officeDocument/2006/relationships/tags" Target="../tags/tag899.xml"/><Relationship Id="rId14" Type="http://schemas.openxmlformats.org/officeDocument/2006/relationships/tags" Target="../tags/tag898.xml"/><Relationship Id="rId13" Type="http://schemas.openxmlformats.org/officeDocument/2006/relationships/tags" Target="../tags/tag897.xml"/><Relationship Id="rId12" Type="http://schemas.openxmlformats.org/officeDocument/2006/relationships/tags" Target="../tags/tag896.xml"/><Relationship Id="rId11" Type="http://schemas.openxmlformats.org/officeDocument/2006/relationships/tags" Target="../tags/tag895.xml"/><Relationship Id="rId10" Type="http://schemas.openxmlformats.org/officeDocument/2006/relationships/tags" Target="../tags/tag894.xml"/><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903.xml"/><Relationship Id="rId7" Type="http://schemas.openxmlformats.org/officeDocument/2006/relationships/image" Target="../media/image5.png"/><Relationship Id="rId6" Type="http://schemas.openxmlformats.org/officeDocument/2006/relationships/tags" Target="../tags/tag902.xml"/><Relationship Id="rId5" Type="http://schemas.openxmlformats.org/officeDocument/2006/relationships/image" Target="../media/image4.png"/><Relationship Id="rId4" Type="http://schemas.openxmlformats.org/officeDocument/2006/relationships/tags" Target="../tags/tag901.xml"/><Relationship Id="rId3" Type="http://schemas.openxmlformats.org/officeDocument/2006/relationships/image" Target="../media/image1.jpeg"/><Relationship Id="rId2" Type="http://schemas.openxmlformats.org/officeDocument/2006/relationships/tags" Target="../tags/tag900.xml"/><Relationship Id="rId14" Type="http://schemas.openxmlformats.org/officeDocument/2006/relationships/tags" Target="../tags/tag908.xml"/><Relationship Id="rId13" Type="http://schemas.openxmlformats.org/officeDocument/2006/relationships/tags" Target="../tags/tag907.xml"/><Relationship Id="rId12" Type="http://schemas.openxmlformats.org/officeDocument/2006/relationships/tags" Target="../tags/tag906.xml"/><Relationship Id="rId11" Type="http://schemas.openxmlformats.org/officeDocument/2006/relationships/tags" Target="../tags/tag905.xml"/><Relationship Id="rId10" Type="http://schemas.openxmlformats.org/officeDocument/2006/relationships/tags" Target="../tags/tag904.xml"/><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912.xml"/><Relationship Id="rId7" Type="http://schemas.openxmlformats.org/officeDocument/2006/relationships/image" Target="../media/image5.png"/><Relationship Id="rId6" Type="http://schemas.openxmlformats.org/officeDocument/2006/relationships/tags" Target="../tags/tag911.xml"/><Relationship Id="rId5" Type="http://schemas.openxmlformats.org/officeDocument/2006/relationships/image" Target="../media/image4.png"/><Relationship Id="rId4" Type="http://schemas.openxmlformats.org/officeDocument/2006/relationships/tags" Target="../tags/tag910.xml"/><Relationship Id="rId3" Type="http://schemas.openxmlformats.org/officeDocument/2006/relationships/image" Target="../media/image1.jpeg"/><Relationship Id="rId2" Type="http://schemas.openxmlformats.org/officeDocument/2006/relationships/tags" Target="../tags/tag909.xml"/><Relationship Id="rId13" Type="http://schemas.openxmlformats.org/officeDocument/2006/relationships/tags" Target="../tags/tag916.xml"/><Relationship Id="rId12" Type="http://schemas.openxmlformats.org/officeDocument/2006/relationships/tags" Target="../tags/tag915.xml"/><Relationship Id="rId11" Type="http://schemas.openxmlformats.org/officeDocument/2006/relationships/tags" Target="../tags/tag914.xml"/><Relationship Id="rId10" Type="http://schemas.openxmlformats.org/officeDocument/2006/relationships/tags" Target="../tags/tag913.xml"/><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9" Type="http://schemas.openxmlformats.org/officeDocument/2006/relationships/tags" Target="../tags/tag921.xml"/><Relationship Id="rId8" Type="http://schemas.openxmlformats.org/officeDocument/2006/relationships/tags" Target="../tags/tag920.xml"/><Relationship Id="rId7" Type="http://schemas.openxmlformats.org/officeDocument/2006/relationships/image" Target="../media/image3.png"/><Relationship Id="rId6" Type="http://schemas.openxmlformats.org/officeDocument/2006/relationships/tags" Target="../tags/tag919.xml"/><Relationship Id="rId5" Type="http://schemas.openxmlformats.org/officeDocument/2006/relationships/image" Target="../media/image2.png"/><Relationship Id="rId4" Type="http://schemas.openxmlformats.org/officeDocument/2006/relationships/tags" Target="../tags/tag918.xml"/><Relationship Id="rId3" Type="http://schemas.openxmlformats.org/officeDocument/2006/relationships/image" Target="../media/image1.jpeg"/><Relationship Id="rId2" Type="http://schemas.openxmlformats.org/officeDocument/2006/relationships/tags" Target="../tags/tag917.xml"/><Relationship Id="rId13" Type="http://schemas.openxmlformats.org/officeDocument/2006/relationships/tags" Target="../tags/tag925.xml"/><Relationship Id="rId12" Type="http://schemas.openxmlformats.org/officeDocument/2006/relationships/tags" Target="../tags/tag924.xml"/><Relationship Id="rId11" Type="http://schemas.openxmlformats.org/officeDocument/2006/relationships/tags" Target="../tags/tag923.xml"/><Relationship Id="rId10" Type="http://schemas.openxmlformats.org/officeDocument/2006/relationships/tags" Target="../tags/tag922.xml"/><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929.xml"/><Relationship Id="rId7" Type="http://schemas.openxmlformats.org/officeDocument/2006/relationships/image" Target="../media/image5.png"/><Relationship Id="rId6" Type="http://schemas.openxmlformats.org/officeDocument/2006/relationships/tags" Target="../tags/tag928.xml"/><Relationship Id="rId5" Type="http://schemas.openxmlformats.org/officeDocument/2006/relationships/image" Target="../media/image4.png"/><Relationship Id="rId4" Type="http://schemas.openxmlformats.org/officeDocument/2006/relationships/tags" Target="../tags/tag927.xml"/><Relationship Id="rId3" Type="http://schemas.openxmlformats.org/officeDocument/2006/relationships/image" Target="../media/image1.jpeg"/><Relationship Id="rId2" Type="http://schemas.openxmlformats.org/officeDocument/2006/relationships/tags" Target="../tags/tag926.xml"/><Relationship Id="rId13" Type="http://schemas.openxmlformats.org/officeDocument/2006/relationships/tags" Target="../tags/tag933.xml"/><Relationship Id="rId12" Type="http://schemas.openxmlformats.org/officeDocument/2006/relationships/tags" Target="../tags/tag932.xml"/><Relationship Id="rId11" Type="http://schemas.openxmlformats.org/officeDocument/2006/relationships/tags" Target="../tags/tag931.xml"/><Relationship Id="rId10" Type="http://schemas.openxmlformats.org/officeDocument/2006/relationships/tags" Target="../tags/tag930.xml"/><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9" Type="http://schemas.openxmlformats.org/officeDocument/2006/relationships/tags" Target="../tags/tag938.xml"/><Relationship Id="rId8" Type="http://schemas.openxmlformats.org/officeDocument/2006/relationships/image" Target="../media/image6.png"/><Relationship Id="rId7" Type="http://schemas.openxmlformats.org/officeDocument/2006/relationships/tags" Target="../tags/tag937.xml"/><Relationship Id="rId6" Type="http://schemas.openxmlformats.org/officeDocument/2006/relationships/image" Target="../media/image5.png"/><Relationship Id="rId5" Type="http://schemas.openxmlformats.org/officeDocument/2006/relationships/tags" Target="../tags/tag936.xml"/><Relationship Id="rId4" Type="http://schemas.openxmlformats.org/officeDocument/2006/relationships/tags" Target="../tags/tag935.xml"/><Relationship Id="rId3" Type="http://schemas.openxmlformats.org/officeDocument/2006/relationships/image" Target="../media/image1.jpeg"/><Relationship Id="rId2" Type="http://schemas.openxmlformats.org/officeDocument/2006/relationships/tags" Target="../tags/tag934.xml"/><Relationship Id="rId13" Type="http://schemas.openxmlformats.org/officeDocument/2006/relationships/tags" Target="../tags/tag942.xml"/><Relationship Id="rId12" Type="http://schemas.openxmlformats.org/officeDocument/2006/relationships/tags" Target="../tags/tag941.xml"/><Relationship Id="rId11" Type="http://schemas.openxmlformats.org/officeDocument/2006/relationships/tags" Target="../tags/tag940.xml"/><Relationship Id="rId10" Type="http://schemas.openxmlformats.org/officeDocument/2006/relationships/tags" Target="../tags/tag939.xml"/><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9" Type="http://schemas.openxmlformats.org/officeDocument/2006/relationships/tags" Target="../tags/tag948.xml"/><Relationship Id="rId8" Type="http://schemas.openxmlformats.org/officeDocument/2006/relationships/tags" Target="../tags/tag947.xml"/><Relationship Id="rId7" Type="http://schemas.openxmlformats.org/officeDocument/2006/relationships/tags" Target="../tags/tag946.xml"/><Relationship Id="rId6" Type="http://schemas.openxmlformats.org/officeDocument/2006/relationships/image" Target="../media/image5.png"/><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image" Target="../media/image1.jpeg"/><Relationship Id="rId2" Type="http://schemas.openxmlformats.org/officeDocument/2006/relationships/tags" Target="../tags/tag943.xml"/><Relationship Id="rId12" Type="http://schemas.openxmlformats.org/officeDocument/2006/relationships/tags" Target="../tags/tag951.xml"/><Relationship Id="rId11" Type="http://schemas.openxmlformats.org/officeDocument/2006/relationships/tags" Target="../tags/tag950.xml"/><Relationship Id="rId10" Type="http://schemas.openxmlformats.org/officeDocument/2006/relationships/tags" Target="../tags/tag949.xml"/><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9" Type="http://schemas.openxmlformats.org/officeDocument/2006/relationships/tags" Target="../tags/tag957.xml"/><Relationship Id="rId8" Type="http://schemas.openxmlformats.org/officeDocument/2006/relationships/tags" Target="../tags/tag956.xml"/><Relationship Id="rId7" Type="http://schemas.openxmlformats.org/officeDocument/2006/relationships/tags" Target="../tags/tag955.xml"/><Relationship Id="rId6" Type="http://schemas.openxmlformats.org/officeDocument/2006/relationships/image" Target="../media/image6.png"/><Relationship Id="rId5" Type="http://schemas.openxmlformats.org/officeDocument/2006/relationships/tags" Target="../tags/tag954.xml"/><Relationship Id="rId4" Type="http://schemas.openxmlformats.org/officeDocument/2006/relationships/tags" Target="../tags/tag953.xml"/><Relationship Id="rId3" Type="http://schemas.openxmlformats.org/officeDocument/2006/relationships/image" Target="../media/image1.jpeg"/><Relationship Id="rId2" Type="http://schemas.openxmlformats.org/officeDocument/2006/relationships/tags" Target="../tags/tag952.xml"/><Relationship Id="rId12" Type="http://schemas.openxmlformats.org/officeDocument/2006/relationships/tags" Target="../tags/tag960.xml"/><Relationship Id="rId11" Type="http://schemas.openxmlformats.org/officeDocument/2006/relationships/tags" Target="../tags/tag959.xml"/><Relationship Id="rId10" Type="http://schemas.openxmlformats.org/officeDocument/2006/relationships/tags" Target="../tags/tag958.xml"/><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9" Type="http://schemas.openxmlformats.org/officeDocument/2006/relationships/tags" Target="../tags/tag966.xml"/><Relationship Id="rId8" Type="http://schemas.openxmlformats.org/officeDocument/2006/relationships/tags" Target="../tags/tag965.xml"/><Relationship Id="rId7" Type="http://schemas.openxmlformats.org/officeDocument/2006/relationships/tags" Target="../tags/tag964.xml"/><Relationship Id="rId6" Type="http://schemas.openxmlformats.org/officeDocument/2006/relationships/image" Target="../media/image5.png"/><Relationship Id="rId5" Type="http://schemas.openxmlformats.org/officeDocument/2006/relationships/tags" Target="../tags/tag963.xml"/><Relationship Id="rId4" Type="http://schemas.openxmlformats.org/officeDocument/2006/relationships/tags" Target="../tags/tag962.xml"/><Relationship Id="rId3" Type="http://schemas.openxmlformats.org/officeDocument/2006/relationships/image" Target="../media/image1.jpeg"/><Relationship Id="rId2" Type="http://schemas.openxmlformats.org/officeDocument/2006/relationships/tags" Target="../tags/tag961.xml"/><Relationship Id="rId12" Type="http://schemas.openxmlformats.org/officeDocument/2006/relationships/tags" Target="../tags/tag969.xml"/><Relationship Id="rId11" Type="http://schemas.openxmlformats.org/officeDocument/2006/relationships/tags" Target="../tags/tag968.xml"/><Relationship Id="rId10" Type="http://schemas.openxmlformats.org/officeDocument/2006/relationships/tags" Target="../tags/tag967.xml"/><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9" Type="http://schemas.openxmlformats.org/officeDocument/2006/relationships/tags" Target="../tags/tag975.xml"/><Relationship Id="rId8" Type="http://schemas.openxmlformats.org/officeDocument/2006/relationships/tags" Target="../tags/tag974.xml"/><Relationship Id="rId7" Type="http://schemas.openxmlformats.org/officeDocument/2006/relationships/tags" Target="../tags/tag973.xml"/><Relationship Id="rId6" Type="http://schemas.openxmlformats.org/officeDocument/2006/relationships/image" Target="../media/image6.png"/><Relationship Id="rId5" Type="http://schemas.openxmlformats.org/officeDocument/2006/relationships/tags" Target="../tags/tag972.xml"/><Relationship Id="rId4" Type="http://schemas.openxmlformats.org/officeDocument/2006/relationships/tags" Target="../tags/tag971.xml"/><Relationship Id="rId3" Type="http://schemas.openxmlformats.org/officeDocument/2006/relationships/image" Target="../media/image1.jpeg"/><Relationship Id="rId2" Type="http://schemas.openxmlformats.org/officeDocument/2006/relationships/tags" Target="../tags/tag970.xml"/><Relationship Id="rId14" Type="http://schemas.openxmlformats.org/officeDocument/2006/relationships/tags" Target="../tags/tag980.xml"/><Relationship Id="rId13" Type="http://schemas.openxmlformats.org/officeDocument/2006/relationships/tags" Target="../tags/tag979.xml"/><Relationship Id="rId12" Type="http://schemas.openxmlformats.org/officeDocument/2006/relationships/tags" Target="../tags/tag978.xml"/><Relationship Id="rId11" Type="http://schemas.openxmlformats.org/officeDocument/2006/relationships/tags" Target="../tags/tag977.xml"/><Relationship Id="rId10" Type="http://schemas.openxmlformats.org/officeDocument/2006/relationships/tags" Target="../tags/tag976.xml"/><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8.xml"/><Relationship Id="rId7" Type="http://schemas.openxmlformats.org/officeDocument/2006/relationships/image" Target="../media/image5.png"/><Relationship Id="rId6" Type="http://schemas.openxmlformats.org/officeDocument/2006/relationships/tags" Target="../tags/tag77.xml"/><Relationship Id="rId5" Type="http://schemas.openxmlformats.org/officeDocument/2006/relationships/image" Target="../media/image4.png"/><Relationship Id="rId4" Type="http://schemas.openxmlformats.org/officeDocument/2006/relationships/tags" Target="../tags/tag76.xml"/><Relationship Id="rId3" Type="http://schemas.openxmlformats.org/officeDocument/2006/relationships/image" Target="../media/image1.jpeg"/><Relationship Id="rId2" Type="http://schemas.openxmlformats.org/officeDocument/2006/relationships/tags" Target="../tags/tag75.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9" Type="http://schemas.openxmlformats.org/officeDocument/2006/relationships/tags" Target="../tags/tag985.xml"/><Relationship Id="rId8" Type="http://schemas.openxmlformats.org/officeDocument/2006/relationships/image" Target="../media/image6.png"/><Relationship Id="rId7" Type="http://schemas.openxmlformats.org/officeDocument/2006/relationships/tags" Target="../tags/tag984.xml"/><Relationship Id="rId6" Type="http://schemas.openxmlformats.org/officeDocument/2006/relationships/image" Target="../media/image5.png"/><Relationship Id="rId5" Type="http://schemas.openxmlformats.org/officeDocument/2006/relationships/tags" Target="../tags/tag983.xml"/><Relationship Id="rId4" Type="http://schemas.openxmlformats.org/officeDocument/2006/relationships/tags" Target="../tags/tag982.xml"/><Relationship Id="rId3" Type="http://schemas.openxmlformats.org/officeDocument/2006/relationships/image" Target="../media/image1.jpeg"/><Relationship Id="rId2" Type="http://schemas.openxmlformats.org/officeDocument/2006/relationships/tags" Target="../tags/tag981.xml"/><Relationship Id="rId13" Type="http://schemas.openxmlformats.org/officeDocument/2006/relationships/tags" Target="../tags/tag989.xml"/><Relationship Id="rId12" Type="http://schemas.openxmlformats.org/officeDocument/2006/relationships/tags" Target="../tags/tag988.xml"/><Relationship Id="rId11" Type="http://schemas.openxmlformats.org/officeDocument/2006/relationships/tags" Target="../tags/tag987.xml"/><Relationship Id="rId10" Type="http://schemas.openxmlformats.org/officeDocument/2006/relationships/tags" Target="../tags/tag986.xml"/><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9" Type="http://schemas.openxmlformats.org/officeDocument/2006/relationships/tags" Target="../tags/tag1000.xml"/><Relationship Id="rId8" Type="http://schemas.openxmlformats.org/officeDocument/2006/relationships/tags" Target="../tags/tag999.xml"/><Relationship Id="rId7" Type="http://schemas.openxmlformats.org/officeDocument/2006/relationships/image" Target="../media/image3.png"/><Relationship Id="rId6" Type="http://schemas.openxmlformats.org/officeDocument/2006/relationships/tags" Target="../tags/tag998.xml"/><Relationship Id="rId5" Type="http://schemas.openxmlformats.org/officeDocument/2006/relationships/image" Target="../media/image2.png"/><Relationship Id="rId4" Type="http://schemas.openxmlformats.org/officeDocument/2006/relationships/tags" Target="../tags/tag997.xml"/><Relationship Id="rId3" Type="http://schemas.openxmlformats.org/officeDocument/2006/relationships/image" Target="../media/image1.jpeg"/><Relationship Id="rId2" Type="http://schemas.openxmlformats.org/officeDocument/2006/relationships/tags" Target="../tags/tag996.xml"/><Relationship Id="rId13" Type="http://schemas.openxmlformats.org/officeDocument/2006/relationships/tags" Target="../tags/tag1004.xml"/><Relationship Id="rId12" Type="http://schemas.openxmlformats.org/officeDocument/2006/relationships/tags" Target="../tags/tag1003.xml"/><Relationship Id="rId11" Type="http://schemas.openxmlformats.org/officeDocument/2006/relationships/tags" Target="../tags/tag1002.xml"/><Relationship Id="rId10" Type="http://schemas.openxmlformats.org/officeDocument/2006/relationships/tags" Target="../tags/tag1001.xml"/><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08.xml"/><Relationship Id="rId7" Type="http://schemas.openxmlformats.org/officeDocument/2006/relationships/image" Target="../media/image5.png"/><Relationship Id="rId6" Type="http://schemas.openxmlformats.org/officeDocument/2006/relationships/tags" Target="../tags/tag1007.xml"/><Relationship Id="rId5" Type="http://schemas.openxmlformats.org/officeDocument/2006/relationships/image" Target="../media/image4.png"/><Relationship Id="rId4" Type="http://schemas.openxmlformats.org/officeDocument/2006/relationships/tags" Target="../tags/tag1006.xml"/><Relationship Id="rId3" Type="http://schemas.openxmlformats.org/officeDocument/2006/relationships/image" Target="../media/image1.jpeg"/><Relationship Id="rId2" Type="http://schemas.openxmlformats.org/officeDocument/2006/relationships/tags" Target="../tags/tag1005.xml"/><Relationship Id="rId14" Type="http://schemas.openxmlformats.org/officeDocument/2006/relationships/tags" Target="../tags/tag1013.xml"/><Relationship Id="rId13" Type="http://schemas.openxmlformats.org/officeDocument/2006/relationships/tags" Target="../tags/tag1012.xml"/><Relationship Id="rId12" Type="http://schemas.openxmlformats.org/officeDocument/2006/relationships/tags" Target="../tags/tag1011.xml"/><Relationship Id="rId11" Type="http://schemas.openxmlformats.org/officeDocument/2006/relationships/tags" Target="../tags/tag1010.xml"/><Relationship Id="rId10" Type="http://schemas.openxmlformats.org/officeDocument/2006/relationships/tags" Target="../tags/tag1009.xml"/><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1017.xml"/><Relationship Id="rId7" Type="http://schemas.openxmlformats.org/officeDocument/2006/relationships/image" Target="../media/image8.png"/><Relationship Id="rId6" Type="http://schemas.openxmlformats.org/officeDocument/2006/relationships/tags" Target="../tags/tag1016.xml"/><Relationship Id="rId5" Type="http://schemas.openxmlformats.org/officeDocument/2006/relationships/image" Target="../media/image7.png"/><Relationship Id="rId4" Type="http://schemas.openxmlformats.org/officeDocument/2006/relationships/tags" Target="../tags/tag1015.xml"/><Relationship Id="rId3" Type="http://schemas.openxmlformats.org/officeDocument/2006/relationships/image" Target="../media/image1.jpeg"/><Relationship Id="rId2" Type="http://schemas.openxmlformats.org/officeDocument/2006/relationships/tags" Target="../tags/tag1014.xml"/><Relationship Id="rId14" Type="http://schemas.openxmlformats.org/officeDocument/2006/relationships/tags" Target="../tags/tag1022.xml"/><Relationship Id="rId13" Type="http://schemas.openxmlformats.org/officeDocument/2006/relationships/tags" Target="../tags/tag1021.xml"/><Relationship Id="rId12" Type="http://schemas.openxmlformats.org/officeDocument/2006/relationships/tags" Target="../tags/tag1020.xml"/><Relationship Id="rId11" Type="http://schemas.openxmlformats.org/officeDocument/2006/relationships/tags" Target="../tags/tag1019.xml"/><Relationship Id="rId10" Type="http://schemas.openxmlformats.org/officeDocument/2006/relationships/tags" Target="../tags/tag1018.xml"/><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26.xml"/><Relationship Id="rId7" Type="http://schemas.openxmlformats.org/officeDocument/2006/relationships/image" Target="../media/image5.png"/><Relationship Id="rId6" Type="http://schemas.openxmlformats.org/officeDocument/2006/relationships/tags" Target="../tags/tag1025.xml"/><Relationship Id="rId5" Type="http://schemas.openxmlformats.org/officeDocument/2006/relationships/image" Target="../media/image4.png"/><Relationship Id="rId4" Type="http://schemas.openxmlformats.org/officeDocument/2006/relationships/tags" Target="../tags/tag1024.xml"/><Relationship Id="rId3" Type="http://schemas.openxmlformats.org/officeDocument/2006/relationships/image" Target="../media/image1.jpeg"/><Relationship Id="rId2" Type="http://schemas.openxmlformats.org/officeDocument/2006/relationships/tags" Target="../tags/tag1023.xml"/><Relationship Id="rId15" Type="http://schemas.openxmlformats.org/officeDocument/2006/relationships/tags" Target="../tags/tag1032.xml"/><Relationship Id="rId14" Type="http://schemas.openxmlformats.org/officeDocument/2006/relationships/tags" Target="../tags/tag1031.xml"/><Relationship Id="rId13" Type="http://schemas.openxmlformats.org/officeDocument/2006/relationships/tags" Target="../tags/tag1030.xml"/><Relationship Id="rId12" Type="http://schemas.openxmlformats.org/officeDocument/2006/relationships/tags" Target="../tags/tag1029.xml"/><Relationship Id="rId11" Type="http://schemas.openxmlformats.org/officeDocument/2006/relationships/tags" Target="../tags/tag1028.xml"/><Relationship Id="rId10" Type="http://schemas.openxmlformats.org/officeDocument/2006/relationships/tags" Target="../tags/tag1027.xml"/><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36.xml"/><Relationship Id="rId7" Type="http://schemas.openxmlformats.org/officeDocument/2006/relationships/image" Target="../media/image5.png"/><Relationship Id="rId6" Type="http://schemas.openxmlformats.org/officeDocument/2006/relationships/tags" Target="../tags/tag1035.xml"/><Relationship Id="rId5" Type="http://schemas.openxmlformats.org/officeDocument/2006/relationships/image" Target="../media/image4.png"/><Relationship Id="rId4" Type="http://schemas.openxmlformats.org/officeDocument/2006/relationships/tags" Target="../tags/tag1034.xml"/><Relationship Id="rId3" Type="http://schemas.openxmlformats.org/officeDocument/2006/relationships/image" Target="../media/image1.jpeg"/><Relationship Id="rId2" Type="http://schemas.openxmlformats.org/officeDocument/2006/relationships/tags" Target="../tags/tag1033.xml"/><Relationship Id="rId17" Type="http://schemas.openxmlformats.org/officeDocument/2006/relationships/tags" Target="../tags/tag1044.xml"/><Relationship Id="rId16" Type="http://schemas.openxmlformats.org/officeDocument/2006/relationships/tags" Target="../tags/tag1043.xml"/><Relationship Id="rId15" Type="http://schemas.openxmlformats.org/officeDocument/2006/relationships/tags" Target="../tags/tag1042.xml"/><Relationship Id="rId14" Type="http://schemas.openxmlformats.org/officeDocument/2006/relationships/tags" Target="../tags/tag1041.xml"/><Relationship Id="rId13" Type="http://schemas.openxmlformats.org/officeDocument/2006/relationships/tags" Target="../tags/tag1040.xml"/><Relationship Id="rId12" Type="http://schemas.openxmlformats.org/officeDocument/2006/relationships/tags" Target="../tags/tag1039.xml"/><Relationship Id="rId11" Type="http://schemas.openxmlformats.org/officeDocument/2006/relationships/tags" Target="../tags/tag1038.xml"/><Relationship Id="rId10" Type="http://schemas.openxmlformats.org/officeDocument/2006/relationships/tags" Target="../tags/tag1037.xml"/><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9" Type="http://schemas.openxmlformats.org/officeDocument/2006/relationships/tags" Target="../tags/tag1049.xml"/><Relationship Id="rId8" Type="http://schemas.openxmlformats.org/officeDocument/2006/relationships/tags" Target="../tags/tag1048.xml"/><Relationship Id="rId7" Type="http://schemas.openxmlformats.org/officeDocument/2006/relationships/image" Target="../media/image11.png"/><Relationship Id="rId6" Type="http://schemas.openxmlformats.org/officeDocument/2006/relationships/tags" Target="../tags/tag1047.xml"/><Relationship Id="rId5" Type="http://schemas.openxmlformats.org/officeDocument/2006/relationships/image" Target="../media/image10.png"/><Relationship Id="rId4" Type="http://schemas.openxmlformats.org/officeDocument/2006/relationships/tags" Target="../tags/tag1046.xml"/><Relationship Id="rId3" Type="http://schemas.openxmlformats.org/officeDocument/2006/relationships/image" Target="../media/image1.jpeg"/><Relationship Id="rId2" Type="http://schemas.openxmlformats.org/officeDocument/2006/relationships/tags" Target="../tags/tag1045.xml"/><Relationship Id="rId11" Type="http://schemas.openxmlformats.org/officeDocument/2006/relationships/tags" Target="../tags/tag1051.xml"/><Relationship Id="rId10" Type="http://schemas.openxmlformats.org/officeDocument/2006/relationships/tags" Target="../tags/tag1050.xml"/><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4" Type="http://schemas.openxmlformats.org/officeDocument/2006/relationships/tags" Target="../tags/tag1054.xml"/><Relationship Id="rId3" Type="http://schemas.openxmlformats.org/officeDocument/2006/relationships/tags" Target="../tags/tag1053.xml"/><Relationship Id="rId2" Type="http://schemas.openxmlformats.org/officeDocument/2006/relationships/tags" Target="../tags/tag1052.xml"/><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58.xml"/><Relationship Id="rId7" Type="http://schemas.openxmlformats.org/officeDocument/2006/relationships/image" Target="../media/image5.png"/><Relationship Id="rId6" Type="http://schemas.openxmlformats.org/officeDocument/2006/relationships/tags" Target="../tags/tag1057.xml"/><Relationship Id="rId5" Type="http://schemas.openxmlformats.org/officeDocument/2006/relationships/image" Target="../media/image4.png"/><Relationship Id="rId4" Type="http://schemas.openxmlformats.org/officeDocument/2006/relationships/tags" Target="../tags/tag1056.xml"/><Relationship Id="rId3" Type="http://schemas.openxmlformats.org/officeDocument/2006/relationships/image" Target="../media/image1.jpeg"/><Relationship Id="rId2" Type="http://schemas.openxmlformats.org/officeDocument/2006/relationships/tags" Target="../tags/tag1055.xml"/><Relationship Id="rId15" Type="http://schemas.openxmlformats.org/officeDocument/2006/relationships/tags" Target="../tags/tag1064.xml"/><Relationship Id="rId14" Type="http://schemas.openxmlformats.org/officeDocument/2006/relationships/tags" Target="../tags/tag1063.xml"/><Relationship Id="rId13" Type="http://schemas.openxmlformats.org/officeDocument/2006/relationships/tags" Target="../tags/tag1062.xml"/><Relationship Id="rId12" Type="http://schemas.openxmlformats.org/officeDocument/2006/relationships/tags" Target="../tags/tag1061.xml"/><Relationship Id="rId11" Type="http://schemas.openxmlformats.org/officeDocument/2006/relationships/tags" Target="../tags/tag1060.xml"/><Relationship Id="rId10" Type="http://schemas.openxmlformats.org/officeDocument/2006/relationships/tags" Target="../tags/tag1059.xml"/><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68.xml"/><Relationship Id="rId7" Type="http://schemas.openxmlformats.org/officeDocument/2006/relationships/image" Target="../media/image5.png"/><Relationship Id="rId6" Type="http://schemas.openxmlformats.org/officeDocument/2006/relationships/tags" Target="../tags/tag1067.xml"/><Relationship Id="rId5" Type="http://schemas.openxmlformats.org/officeDocument/2006/relationships/image" Target="../media/image4.png"/><Relationship Id="rId4" Type="http://schemas.openxmlformats.org/officeDocument/2006/relationships/tags" Target="../tags/tag1066.xml"/><Relationship Id="rId3" Type="http://schemas.openxmlformats.org/officeDocument/2006/relationships/image" Target="../media/image1.jpeg"/><Relationship Id="rId2" Type="http://schemas.openxmlformats.org/officeDocument/2006/relationships/tags" Target="../tags/tag1065.xml"/><Relationship Id="rId14" Type="http://schemas.openxmlformats.org/officeDocument/2006/relationships/tags" Target="../tags/tag1073.xml"/><Relationship Id="rId13" Type="http://schemas.openxmlformats.org/officeDocument/2006/relationships/tags" Target="../tags/tag1072.xml"/><Relationship Id="rId12" Type="http://schemas.openxmlformats.org/officeDocument/2006/relationships/tags" Target="../tags/tag1071.xml"/><Relationship Id="rId11" Type="http://schemas.openxmlformats.org/officeDocument/2006/relationships/tags" Target="../tags/tag1070.xml"/><Relationship Id="rId10" Type="http://schemas.openxmlformats.org/officeDocument/2006/relationships/tags" Target="../tags/tag1069.xml"/><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87.xml"/><Relationship Id="rId7" Type="http://schemas.openxmlformats.org/officeDocument/2006/relationships/image" Target="../media/image5.png"/><Relationship Id="rId6" Type="http://schemas.openxmlformats.org/officeDocument/2006/relationships/tags" Target="../tags/tag86.xml"/><Relationship Id="rId5" Type="http://schemas.openxmlformats.org/officeDocument/2006/relationships/image" Target="../media/image4.png"/><Relationship Id="rId4" Type="http://schemas.openxmlformats.org/officeDocument/2006/relationships/tags" Target="../tags/tag85.xml"/><Relationship Id="rId3" Type="http://schemas.openxmlformats.org/officeDocument/2006/relationships/image" Target="../media/image1.jpeg"/><Relationship Id="rId2" Type="http://schemas.openxmlformats.org/officeDocument/2006/relationships/tags" Target="../tags/tag84.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77.xml"/><Relationship Id="rId7" Type="http://schemas.openxmlformats.org/officeDocument/2006/relationships/image" Target="../media/image5.png"/><Relationship Id="rId6" Type="http://schemas.openxmlformats.org/officeDocument/2006/relationships/tags" Target="../tags/tag1076.xml"/><Relationship Id="rId5" Type="http://schemas.openxmlformats.org/officeDocument/2006/relationships/image" Target="../media/image4.png"/><Relationship Id="rId4" Type="http://schemas.openxmlformats.org/officeDocument/2006/relationships/tags" Target="../tags/tag1075.xml"/><Relationship Id="rId3" Type="http://schemas.openxmlformats.org/officeDocument/2006/relationships/image" Target="../media/image1.jpeg"/><Relationship Id="rId2" Type="http://schemas.openxmlformats.org/officeDocument/2006/relationships/tags" Target="../tags/tag1074.xml"/><Relationship Id="rId13" Type="http://schemas.openxmlformats.org/officeDocument/2006/relationships/tags" Target="../tags/tag1081.xml"/><Relationship Id="rId12" Type="http://schemas.openxmlformats.org/officeDocument/2006/relationships/tags" Target="../tags/tag1080.xml"/><Relationship Id="rId11" Type="http://schemas.openxmlformats.org/officeDocument/2006/relationships/tags" Target="../tags/tag1079.xml"/><Relationship Id="rId10" Type="http://schemas.openxmlformats.org/officeDocument/2006/relationships/tags" Target="../tags/tag1078.xml"/><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9" Type="http://schemas.openxmlformats.org/officeDocument/2006/relationships/tags" Target="../tags/tag1086.xml"/><Relationship Id="rId8" Type="http://schemas.openxmlformats.org/officeDocument/2006/relationships/tags" Target="../tags/tag1085.xml"/><Relationship Id="rId7" Type="http://schemas.openxmlformats.org/officeDocument/2006/relationships/image" Target="../media/image3.png"/><Relationship Id="rId6" Type="http://schemas.openxmlformats.org/officeDocument/2006/relationships/tags" Target="../tags/tag1084.xml"/><Relationship Id="rId5" Type="http://schemas.openxmlformats.org/officeDocument/2006/relationships/image" Target="../media/image2.png"/><Relationship Id="rId4" Type="http://schemas.openxmlformats.org/officeDocument/2006/relationships/tags" Target="../tags/tag1083.xml"/><Relationship Id="rId3" Type="http://schemas.openxmlformats.org/officeDocument/2006/relationships/image" Target="../media/image1.jpeg"/><Relationship Id="rId2" Type="http://schemas.openxmlformats.org/officeDocument/2006/relationships/tags" Target="../tags/tag1082.xml"/><Relationship Id="rId13" Type="http://schemas.openxmlformats.org/officeDocument/2006/relationships/tags" Target="../tags/tag1090.xml"/><Relationship Id="rId12" Type="http://schemas.openxmlformats.org/officeDocument/2006/relationships/tags" Target="../tags/tag1089.xml"/><Relationship Id="rId11" Type="http://schemas.openxmlformats.org/officeDocument/2006/relationships/tags" Target="../tags/tag1088.xml"/><Relationship Id="rId10" Type="http://schemas.openxmlformats.org/officeDocument/2006/relationships/tags" Target="../tags/tag1087.xml"/><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94.xml"/><Relationship Id="rId7" Type="http://schemas.openxmlformats.org/officeDocument/2006/relationships/image" Target="../media/image5.png"/><Relationship Id="rId6" Type="http://schemas.openxmlformats.org/officeDocument/2006/relationships/tags" Target="../tags/tag1093.xml"/><Relationship Id="rId5" Type="http://schemas.openxmlformats.org/officeDocument/2006/relationships/image" Target="../media/image4.png"/><Relationship Id="rId4" Type="http://schemas.openxmlformats.org/officeDocument/2006/relationships/tags" Target="../tags/tag1092.xml"/><Relationship Id="rId3" Type="http://schemas.openxmlformats.org/officeDocument/2006/relationships/image" Target="../media/image1.jpeg"/><Relationship Id="rId2" Type="http://schemas.openxmlformats.org/officeDocument/2006/relationships/tags" Target="../tags/tag1091.xml"/><Relationship Id="rId13" Type="http://schemas.openxmlformats.org/officeDocument/2006/relationships/tags" Target="../tags/tag1098.xml"/><Relationship Id="rId12" Type="http://schemas.openxmlformats.org/officeDocument/2006/relationships/tags" Target="../tags/tag1097.xml"/><Relationship Id="rId11" Type="http://schemas.openxmlformats.org/officeDocument/2006/relationships/tags" Target="../tags/tag1096.xml"/><Relationship Id="rId10" Type="http://schemas.openxmlformats.org/officeDocument/2006/relationships/tags" Target="../tags/tag1095.xml"/><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9" Type="http://schemas.openxmlformats.org/officeDocument/2006/relationships/tags" Target="../tags/tag1103.xml"/><Relationship Id="rId8" Type="http://schemas.openxmlformats.org/officeDocument/2006/relationships/image" Target="../media/image6.png"/><Relationship Id="rId7" Type="http://schemas.openxmlformats.org/officeDocument/2006/relationships/tags" Target="../tags/tag1102.xml"/><Relationship Id="rId6" Type="http://schemas.openxmlformats.org/officeDocument/2006/relationships/image" Target="../media/image5.png"/><Relationship Id="rId5" Type="http://schemas.openxmlformats.org/officeDocument/2006/relationships/tags" Target="../tags/tag1101.xml"/><Relationship Id="rId4" Type="http://schemas.openxmlformats.org/officeDocument/2006/relationships/tags" Target="../tags/tag1100.xml"/><Relationship Id="rId3" Type="http://schemas.openxmlformats.org/officeDocument/2006/relationships/image" Target="../media/image1.jpeg"/><Relationship Id="rId2" Type="http://schemas.openxmlformats.org/officeDocument/2006/relationships/tags" Target="../tags/tag1099.xml"/><Relationship Id="rId13" Type="http://schemas.openxmlformats.org/officeDocument/2006/relationships/tags" Target="../tags/tag1107.xml"/><Relationship Id="rId12" Type="http://schemas.openxmlformats.org/officeDocument/2006/relationships/tags" Target="../tags/tag1106.xml"/><Relationship Id="rId11" Type="http://schemas.openxmlformats.org/officeDocument/2006/relationships/tags" Target="../tags/tag1105.xml"/><Relationship Id="rId10" Type="http://schemas.openxmlformats.org/officeDocument/2006/relationships/tags" Target="../tags/tag1104.xml"/><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9" Type="http://schemas.openxmlformats.org/officeDocument/2006/relationships/tags" Target="../tags/tag1113.xml"/><Relationship Id="rId8" Type="http://schemas.openxmlformats.org/officeDocument/2006/relationships/tags" Target="../tags/tag1112.xml"/><Relationship Id="rId7" Type="http://schemas.openxmlformats.org/officeDocument/2006/relationships/tags" Target="../tags/tag1111.xml"/><Relationship Id="rId6" Type="http://schemas.openxmlformats.org/officeDocument/2006/relationships/image" Target="../media/image5.png"/><Relationship Id="rId5" Type="http://schemas.openxmlformats.org/officeDocument/2006/relationships/tags" Target="../tags/tag1110.xml"/><Relationship Id="rId4" Type="http://schemas.openxmlformats.org/officeDocument/2006/relationships/tags" Target="../tags/tag1109.xml"/><Relationship Id="rId3" Type="http://schemas.openxmlformats.org/officeDocument/2006/relationships/image" Target="../media/image1.jpeg"/><Relationship Id="rId2" Type="http://schemas.openxmlformats.org/officeDocument/2006/relationships/tags" Target="../tags/tag1108.xml"/><Relationship Id="rId12" Type="http://schemas.openxmlformats.org/officeDocument/2006/relationships/tags" Target="../tags/tag1116.xml"/><Relationship Id="rId11" Type="http://schemas.openxmlformats.org/officeDocument/2006/relationships/tags" Target="../tags/tag1115.xml"/><Relationship Id="rId10" Type="http://schemas.openxmlformats.org/officeDocument/2006/relationships/tags" Target="../tags/tag1114.xml"/><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9" Type="http://schemas.openxmlformats.org/officeDocument/2006/relationships/tags" Target="../tags/tag1122.xml"/><Relationship Id="rId8" Type="http://schemas.openxmlformats.org/officeDocument/2006/relationships/tags" Target="../tags/tag1121.xml"/><Relationship Id="rId7" Type="http://schemas.openxmlformats.org/officeDocument/2006/relationships/tags" Target="../tags/tag1120.xml"/><Relationship Id="rId6" Type="http://schemas.openxmlformats.org/officeDocument/2006/relationships/image" Target="../media/image6.png"/><Relationship Id="rId5" Type="http://schemas.openxmlformats.org/officeDocument/2006/relationships/tags" Target="../tags/tag1119.xml"/><Relationship Id="rId4" Type="http://schemas.openxmlformats.org/officeDocument/2006/relationships/tags" Target="../tags/tag1118.xml"/><Relationship Id="rId3" Type="http://schemas.openxmlformats.org/officeDocument/2006/relationships/image" Target="../media/image1.jpeg"/><Relationship Id="rId2" Type="http://schemas.openxmlformats.org/officeDocument/2006/relationships/tags" Target="../tags/tag1117.xml"/><Relationship Id="rId12" Type="http://schemas.openxmlformats.org/officeDocument/2006/relationships/tags" Target="../tags/tag1125.xml"/><Relationship Id="rId11" Type="http://schemas.openxmlformats.org/officeDocument/2006/relationships/tags" Target="../tags/tag1124.xml"/><Relationship Id="rId10" Type="http://schemas.openxmlformats.org/officeDocument/2006/relationships/tags" Target="../tags/tag1123.xml"/><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9" Type="http://schemas.openxmlformats.org/officeDocument/2006/relationships/tags" Target="../tags/tag1131.xml"/><Relationship Id="rId8" Type="http://schemas.openxmlformats.org/officeDocument/2006/relationships/tags" Target="../tags/tag1130.xml"/><Relationship Id="rId7" Type="http://schemas.openxmlformats.org/officeDocument/2006/relationships/tags" Target="../tags/tag1129.xml"/><Relationship Id="rId6" Type="http://schemas.openxmlformats.org/officeDocument/2006/relationships/image" Target="../media/image5.png"/><Relationship Id="rId5" Type="http://schemas.openxmlformats.org/officeDocument/2006/relationships/tags" Target="../tags/tag1128.xml"/><Relationship Id="rId4" Type="http://schemas.openxmlformats.org/officeDocument/2006/relationships/tags" Target="../tags/tag1127.xml"/><Relationship Id="rId3" Type="http://schemas.openxmlformats.org/officeDocument/2006/relationships/image" Target="../media/image1.jpeg"/><Relationship Id="rId2" Type="http://schemas.openxmlformats.org/officeDocument/2006/relationships/tags" Target="../tags/tag1126.xml"/><Relationship Id="rId12" Type="http://schemas.openxmlformats.org/officeDocument/2006/relationships/tags" Target="../tags/tag1134.xml"/><Relationship Id="rId11" Type="http://schemas.openxmlformats.org/officeDocument/2006/relationships/tags" Target="../tags/tag1133.xml"/><Relationship Id="rId10" Type="http://schemas.openxmlformats.org/officeDocument/2006/relationships/tags" Target="../tags/tag1132.xml"/><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9" Type="http://schemas.openxmlformats.org/officeDocument/2006/relationships/tags" Target="../tags/tag1140.xml"/><Relationship Id="rId8" Type="http://schemas.openxmlformats.org/officeDocument/2006/relationships/tags" Target="../tags/tag1139.xml"/><Relationship Id="rId7" Type="http://schemas.openxmlformats.org/officeDocument/2006/relationships/tags" Target="../tags/tag1138.xml"/><Relationship Id="rId6" Type="http://schemas.openxmlformats.org/officeDocument/2006/relationships/image" Target="../media/image6.png"/><Relationship Id="rId5" Type="http://schemas.openxmlformats.org/officeDocument/2006/relationships/tags" Target="../tags/tag1137.xml"/><Relationship Id="rId4" Type="http://schemas.openxmlformats.org/officeDocument/2006/relationships/tags" Target="../tags/tag1136.xml"/><Relationship Id="rId3" Type="http://schemas.openxmlformats.org/officeDocument/2006/relationships/image" Target="../media/image1.jpeg"/><Relationship Id="rId2" Type="http://schemas.openxmlformats.org/officeDocument/2006/relationships/tags" Target="../tags/tag1135.xml"/><Relationship Id="rId14" Type="http://schemas.openxmlformats.org/officeDocument/2006/relationships/tags" Target="../tags/tag1145.xml"/><Relationship Id="rId13" Type="http://schemas.openxmlformats.org/officeDocument/2006/relationships/tags" Target="../tags/tag1144.xml"/><Relationship Id="rId12" Type="http://schemas.openxmlformats.org/officeDocument/2006/relationships/tags" Target="../tags/tag1143.xml"/><Relationship Id="rId11" Type="http://schemas.openxmlformats.org/officeDocument/2006/relationships/tags" Target="../tags/tag1142.xml"/><Relationship Id="rId10" Type="http://schemas.openxmlformats.org/officeDocument/2006/relationships/tags" Target="../tags/tag1141.xml"/><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9" Type="http://schemas.openxmlformats.org/officeDocument/2006/relationships/tags" Target="../tags/tag1150.xml"/><Relationship Id="rId8" Type="http://schemas.openxmlformats.org/officeDocument/2006/relationships/image" Target="../media/image6.png"/><Relationship Id="rId7" Type="http://schemas.openxmlformats.org/officeDocument/2006/relationships/tags" Target="../tags/tag1149.xml"/><Relationship Id="rId6" Type="http://schemas.openxmlformats.org/officeDocument/2006/relationships/image" Target="../media/image5.png"/><Relationship Id="rId5" Type="http://schemas.openxmlformats.org/officeDocument/2006/relationships/tags" Target="../tags/tag1148.xml"/><Relationship Id="rId4" Type="http://schemas.openxmlformats.org/officeDocument/2006/relationships/tags" Target="../tags/tag1147.xml"/><Relationship Id="rId3" Type="http://schemas.openxmlformats.org/officeDocument/2006/relationships/image" Target="../media/image1.jpeg"/><Relationship Id="rId2" Type="http://schemas.openxmlformats.org/officeDocument/2006/relationships/tags" Target="../tags/tag1146.xml"/><Relationship Id="rId13" Type="http://schemas.openxmlformats.org/officeDocument/2006/relationships/tags" Target="../tags/tag1154.xml"/><Relationship Id="rId12" Type="http://schemas.openxmlformats.org/officeDocument/2006/relationships/tags" Target="../tags/tag1153.xml"/><Relationship Id="rId11" Type="http://schemas.openxmlformats.org/officeDocument/2006/relationships/tags" Target="../tags/tag1152.xml"/><Relationship Id="rId10" Type="http://schemas.openxmlformats.org/officeDocument/2006/relationships/tags" Target="../tags/tag1151.xml"/><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image" Target="../media/image3.png"/><Relationship Id="rId6" Type="http://schemas.openxmlformats.org/officeDocument/2006/relationships/tags" Target="../tags/tag94.xml"/><Relationship Id="rId5" Type="http://schemas.openxmlformats.org/officeDocument/2006/relationships/image" Target="../media/image2.png"/><Relationship Id="rId4" Type="http://schemas.openxmlformats.org/officeDocument/2006/relationships/tags" Target="../tags/tag93.xml"/><Relationship Id="rId3" Type="http://schemas.openxmlformats.org/officeDocument/2006/relationships/image" Target="../media/image1.jpeg"/><Relationship Id="rId2" Type="http://schemas.openxmlformats.org/officeDocument/2006/relationships/tags" Target="../tags/tag92.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04.xml"/><Relationship Id="rId7" Type="http://schemas.openxmlformats.org/officeDocument/2006/relationships/image" Target="../media/image5.png"/><Relationship Id="rId6" Type="http://schemas.openxmlformats.org/officeDocument/2006/relationships/tags" Target="../tags/tag103.xml"/><Relationship Id="rId5" Type="http://schemas.openxmlformats.org/officeDocument/2006/relationships/image" Target="../media/image4.png"/><Relationship Id="rId4" Type="http://schemas.openxmlformats.org/officeDocument/2006/relationships/tags" Target="../tags/tag102.xml"/><Relationship Id="rId3" Type="http://schemas.openxmlformats.org/officeDocument/2006/relationships/image" Target="../media/image1.jpeg"/><Relationship Id="rId2" Type="http://schemas.openxmlformats.org/officeDocument/2006/relationships/tags" Target="../tags/tag101.xml"/><Relationship Id="rId13" Type="http://schemas.openxmlformats.org/officeDocument/2006/relationships/tags" Target="../tags/tag108.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image" Target="../media/image6.png"/><Relationship Id="rId7" Type="http://schemas.openxmlformats.org/officeDocument/2006/relationships/tags" Target="../tags/tag112.xml"/><Relationship Id="rId6" Type="http://schemas.openxmlformats.org/officeDocument/2006/relationships/image" Target="../media/image5.png"/><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image" Target="../media/image1.jpeg"/><Relationship Id="rId2" Type="http://schemas.openxmlformats.org/officeDocument/2006/relationships/tags" Target="../tags/tag109.xml"/><Relationship Id="rId13" Type="http://schemas.openxmlformats.org/officeDocument/2006/relationships/tags" Target="../tags/tag117.xml"/><Relationship Id="rId12" Type="http://schemas.openxmlformats.org/officeDocument/2006/relationships/tags" Target="../tags/tag116.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image" Target="../media/image5.png"/><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image" Target="../media/image1.jpeg"/><Relationship Id="rId2" Type="http://schemas.openxmlformats.org/officeDocument/2006/relationships/tags" Target="../tags/tag118.xml"/><Relationship Id="rId12" Type="http://schemas.openxmlformats.org/officeDocument/2006/relationships/tags" Target="../tags/tag126.xml"/><Relationship Id="rId11" Type="http://schemas.openxmlformats.org/officeDocument/2006/relationships/tags" Target="../tags/tag125.xml"/><Relationship Id="rId10" Type="http://schemas.openxmlformats.org/officeDocument/2006/relationships/tags" Target="../tags/tag124.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image" Target="../media/image6.png"/><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image" Target="../media/image1.jpeg"/><Relationship Id="rId2" Type="http://schemas.openxmlformats.org/officeDocument/2006/relationships/tags" Target="../tags/tag127.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image" Target="../media/image5.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image" Target="../media/image1.jpeg"/><Relationship Id="rId2" Type="http://schemas.openxmlformats.org/officeDocument/2006/relationships/tags" Target="../tags/tag136.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image" Target="../media/image6.png"/><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image" Target="../media/image1.jpeg"/><Relationship Id="rId2" Type="http://schemas.openxmlformats.org/officeDocument/2006/relationships/tags" Target="../tags/tag145.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image" Target="../media/image6.png"/><Relationship Id="rId7" Type="http://schemas.openxmlformats.org/officeDocument/2006/relationships/tags" Target="../tags/tag159.xml"/><Relationship Id="rId6" Type="http://schemas.openxmlformats.org/officeDocument/2006/relationships/image" Target="../media/image5.png"/><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image" Target="../media/image1.jpeg"/><Relationship Id="rId2" Type="http://schemas.openxmlformats.org/officeDocument/2006/relationships/tags" Target="../tags/tag156.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image" Target="../media/image3.png"/><Relationship Id="rId6" Type="http://schemas.openxmlformats.org/officeDocument/2006/relationships/tags" Target="../tags/tag173.xml"/><Relationship Id="rId5" Type="http://schemas.openxmlformats.org/officeDocument/2006/relationships/image" Target="../media/image2.png"/><Relationship Id="rId4" Type="http://schemas.openxmlformats.org/officeDocument/2006/relationships/tags" Target="../tags/tag172.xml"/><Relationship Id="rId3" Type="http://schemas.openxmlformats.org/officeDocument/2006/relationships/image" Target="../media/image1.jpeg"/><Relationship Id="rId2" Type="http://schemas.openxmlformats.org/officeDocument/2006/relationships/tags" Target="../tags/tag171.xml"/><Relationship Id="rId13" Type="http://schemas.openxmlformats.org/officeDocument/2006/relationships/tags" Target="../tags/tag179.xml"/><Relationship Id="rId12" Type="http://schemas.openxmlformats.org/officeDocument/2006/relationships/tags" Target="../tags/tag178.xml"/><Relationship Id="rId11" Type="http://schemas.openxmlformats.org/officeDocument/2006/relationships/tags" Target="../tags/tag177.xml"/><Relationship Id="rId10" Type="http://schemas.openxmlformats.org/officeDocument/2006/relationships/tags" Target="../tags/tag176.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83.xml"/><Relationship Id="rId7" Type="http://schemas.openxmlformats.org/officeDocument/2006/relationships/image" Target="../media/image5.png"/><Relationship Id="rId6" Type="http://schemas.openxmlformats.org/officeDocument/2006/relationships/tags" Target="../tags/tag182.xml"/><Relationship Id="rId5" Type="http://schemas.openxmlformats.org/officeDocument/2006/relationships/image" Target="../media/image4.png"/><Relationship Id="rId4" Type="http://schemas.openxmlformats.org/officeDocument/2006/relationships/tags" Target="../tags/tag181.xml"/><Relationship Id="rId3" Type="http://schemas.openxmlformats.org/officeDocument/2006/relationships/image" Target="../media/image1.jpeg"/><Relationship Id="rId2" Type="http://schemas.openxmlformats.org/officeDocument/2006/relationships/tags" Target="../tags/tag180.xml"/><Relationship Id="rId14" Type="http://schemas.openxmlformats.org/officeDocument/2006/relationships/tags" Target="../tags/tag188.xml"/><Relationship Id="rId13" Type="http://schemas.openxmlformats.org/officeDocument/2006/relationships/tags" Target="../tags/tag187.xml"/><Relationship Id="rId12" Type="http://schemas.openxmlformats.org/officeDocument/2006/relationships/tags" Target="../tags/tag186.xml"/><Relationship Id="rId11" Type="http://schemas.openxmlformats.org/officeDocument/2006/relationships/tags" Target="../tags/tag185.xml"/><Relationship Id="rId10" Type="http://schemas.openxmlformats.org/officeDocument/2006/relationships/tags" Target="../tags/tag184.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192.xml"/><Relationship Id="rId7" Type="http://schemas.openxmlformats.org/officeDocument/2006/relationships/image" Target="../media/image8.png"/><Relationship Id="rId6" Type="http://schemas.openxmlformats.org/officeDocument/2006/relationships/tags" Target="../tags/tag191.xml"/><Relationship Id="rId5" Type="http://schemas.openxmlformats.org/officeDocument/2006/relationships/image" Target="../media/image7.png"/><Relationship Id="rId4" Type="http://schemas.openxmlformats.org/officeDocument/2006/relationships/tags" Target="../tags/tag190.xml"/><Relationship Id="rId3" Type="http://schemas.openxmlformats.org/officeDocument/2006/relationships/image" Target="../media/image1.jpeg"/><Relationship Id="rId2" Type="http://schemas.openxmlformats.org/officeDocument/2006/relationships/tags" Target="../tags/tag189.xml"/><Relationship Id="rId14" Type="http://schemas.openxmlformats.org/officeDocument/2006/relationships/tags" Target="../tags/tag197.xml"/><Relationship Id="rId13" Type="http://schemas.openxmlformats.org/officeDocument/2006/relationships/tags" Target="../tags/tag196.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01.xml"/><Relationship Id="rId7" Type="http://schemas.openxmlformats.org/officeDocument/2006/relationships/image" Target="../media/image5.png"/><Relationship Id="rId6" Type="http://schemas.openxmlformats.org/officeDocument/2006/relationships/tags" Target="../tags/tag200.xml"/><Relationship Id="rId5" Type="http://schemas.openxmlformats.org/officeDocument/2006/relationships/image" Target="../media/image4.png"/><Relationship Id="rId4" Type="http://schemas.openxmlformats.org/officeDocument/2006/relationships/tags" Target="../tags/tag199.xml"/><Relationship Id="rId3" Type="http://schemas.openxmlformats.org/officeDocument/2006/relationships/image" Target="../media/image1.jpeg"/><Relationship Id="rId2" Type="http://schemas.openxmlformats.org/officeDocument/2006/relationships/tags" Target="../tags/tag198.xml"/><Relationship Id="rId15" Type="http://schemas.openxmlformats.org/officeDocument/2006/relationships/tags" Target="../tags/tag207.xml"/><Relationship Id="rId14" Type="http://schemas.openxmlformats.org/officeDocument/2006/relationships/tags" Target="../tags/tag206.xml"/><Relationship Id="rId13" Type="http://schemas.openxmlformats.org/officeDocument/2006/relationships/tags" Target="../tags/tag205.xml"/><Relationship Id="rId12" Type="http://schemas.openxmlformats.org/officeDocument/2006/relationships/tags" Target="../tags/tag204.xml"/><Relationship Id="rId11" Type="http://schemas.openxmlformats.org/officeDocument/2006/relationships/tags" Target="../tags/tag203.xml"/><Relationship Id="rId10" Type="http://schemas.openxmlformats.org/officeDocument/2006/relationships/tags" Target="../tags/tag202.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11.xml"/><Relationship Id="rId7" Type="http://schemas.openxmlformats.org/officeDocument/2006/relationships/image" Target="../media/image5.png"/><Relationship Id="rId6" Type="http://schemas.openxmlformats.org/officeDocument/2006/relationships/tags" Target="../tags/tag210.xml"/><Relationship Id="rId5" Type="http://schemas.openxmlformats.org/officeDocument/2006/relationships/image" Target="../media/image4.png"/><Relationship Id="rId4" Type="http://schemas.openxmlformats.org/officeDocument/2006/relationships/tags" Target="../tags/tag209.xml"/><Relationship Id="rId3" Type="http://schemas.openxmlformats.org/officeDocument/2006/relationships/image" Target="../media/image1.jpeg"/><Relationship Id="rId2" Type="http://schemas.openxmlformats.org/officeDocument/2006/relationships/tags" Target="../tags/tag208.xml"/><Relationship Id="rId17" Type="http://schemas.openxmlformats.org/officeDocument/2006/relationships/tags" Target="../tags/tag219.xml"/><Relationship Id="rId16" Type="http://schemas.openxmlformats.org/officeDocument/2006/relationships/tags" Target="../tags/tag218.xml"/><Relationship Id="rId15" Type="http://schemas.openxmlformats.org/officeDocument/2006/relationships/tags" Target="../tags/tag217.xml"/><Relationship Id="rId14" Type="http://schemas.openxmlformats.org/officeDocument/2006/relationships/tags" Target="../tags/tag216.xml"/><Relationship Id="rId13" Type="http://schemas.openxmlformats.org/officeDocument/2006/relationships/tags" Target="../tags/tag215.xml"/><Relationship Id="rId12" Type="http://schemas.openxmlformats.org/officeDocument/2006/relationships/tags" Target="../tags/tag214.xml"/><Relationship Id="rId11" Type="http://schemas.openxmlformats.org/officeDocument/2006/relationships/tags" Target="../tags/tag213.xml"/><Relationship Id="rId10" Type="http://schemas.openxmlformats.org/officeDocument/2006/relationships/tags" Target="../tags/tag212.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image" Target="../media/image11.png"/><Relationship Id="rId6" Type="http://schemas.openxmlformats.org/officeDocument/2006/relationships/tags" Target="../tags/tag222.xml"/><Relationship Id="rId5" Type="http://schemas.openxmlformats.org/officeDocument/2006/relationships/image" Target="../media/image10.png"/><Relationship Id="rId4" Type="http://schemas.openxmlformats.org/officeDocument/2006/relationships/tags" Target="../tags/tag221.xml"/><Relationship Id="rId3" Type="http://schemas.openxmlformats.org/officeDocument/2006/relationships/image" Target="../media/image1.jpeg"/><Relationship Id="rId2" Type="http://schemas.openxmlformats.org/officeDocument/2006/relationships/tags" Target="../tags/tag220.xml"/><Relationship Id="rId11" Type="http://schemas.openxmlformats.org/officeDocument/2006/relationships/tags" Target="../tags/tag226.xml"/><Relationship Id="rId10" Type="http://schemas.openxmlformats.org/officeDocument/2006/relationships/tags" Target="../tags/tag22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33.xml"/><Relationship Id="rId7" Type="http://schemas.openxmlformats.org/officeDocument/2006/relationships/image" Target="../media/image5.png"/><Relationship Id="rId6" Type="http://schemas.openxmlformats.org/officeDocument/2006/relationships/tags" Target="../tags/tag232.xml"/><Relationship Id="rId5" Type="http://schemas.openxmlformats.org/officeDocument/2006/relationships/image" Target="../media/image4.png"/><Relationship Id="rId4" Type="http://schemas.openxmlformats.org/officeDocument/2006/relationships/tags" Target="../tags/tag231.xml"/><Relationship Id="rId3" Type="http://schemas.openxmlformats.org/officeDocument/2006/relationships/image" Target="../media/image1.jpeg"/><Relationship Id="rId2" Type="http://schemas.openxmlformats.org/officeDocument/2006/relationships/tags" Target="../tags/tag230.xml"/><Relationship Id="rId15" Type="http://schemas.openxmlformats.org/officeDocument/2006/relationships/tags" Target="../tags/tag239.xml"/><Relationship Id="rId14" Type="http://schemas.openxmlformats.org/officeDocument/2006/relationships/tags" Target="../tags/tag238.xml"/><Relationship Id="rId13" Type="http://schemas.openxmlformats.org/officeDocument/2006/relationships/tags" Target="../tags/tag237.xml"/><Relationship Id="rId12" Type="http://schemas.openxmlformats.org/officeDocument/2006/relationships/tags" Target="../tags/tag236.xml"/><Relationship Id="rId11" Type="http://schemas.openxmlformats.org/officeDocument/2006/relationships/tags" Target="../tags/tag235.xml"/><Relationship Id="rId10" Type="http://schemas.openxmlformats.org/officeDocument/2006/relationships/tags" Target="../tags/tag234.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43.xml"/><Relationship Id="rId7" Type="http://schemas.openxmlformats.org/officeDocument/2006/relationships/image" Target="../media/image5.png"/><Relationship Id="rId6" Type="http://schemas.openxmlformats.org/officeDocument/2006/relationships/tags" Target="../tags/tag242.xml"/><Relationship Id="rId5" Type="http://schemas.openxmlformats.org/officeDocument/2006/relationships/image" Target="../media/image4.png"/><Relationship Id="rId4" Type="http://schemas.openxmlformats.org/officeDocument/2006/relationships/tags" Target="../tags/tag241.xml"/><Relationship Id="rId3" Type="http://schemas.openxmlformats.org/officeDocument/2006/relationships/image" Target="../media/image1.jpeg"/><Relationship Id="rId2" Type="http://schemas.openxmlformats.org/officeDocument/2006/relationships/tags" Target="../tags/tag240.xml"/><Relationship Id="rId14" Type="http://schemas.openxmlformats.org/officeDocument/2006/relationships/tags" Target="../tags/tag248.xml"/><Relationship Id="rId13" Type="http://schemas.openxmlformats.org/officeDocument/2006/relationships/tags" Target="../tags/tag247.xml"/><Relationship Id="rId12" Type="http://schemas.openxmlformats.org/officeDocument/2006/relationships/tags" Target="../tags/tag246.xml"/><Relationship Id="rId11" Type="http://schemas.openxmlformats.org/officeDocument/2006/relationships/tags" Target="../tags/tag245.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image" Target="../media/image3.png"/><Relationship Id="rId6" Type="http://schemas.openxmlformats.org/officeDocument/2006/relationships/tags" Target="../tags/tag8.xml"/><Relationship Id="rId5" Type="http://schemas.openxmlformats.org/officeDocument/2006/relationships/image" Target="../media/image2.png"/><Relationship Id="rId4" Type="http://schemas.openxmlformats.org/officeDocument/2006/relationships/tags" Target="../tags/tag7.xml"/><Relationship Id="rId3" Type="http://schemas.openxmlformats.org/officeDocument/2006/relationships/image" Target="../media/image1.jpeg"/><Relationship Id="rId2" Type="http://schemas.openxmlformats.org/officeDocument/2006/relationships/tags" Target="../tags/tag6.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52.xml"/><Relationship Id="rId7" Type="http://schemas.openxmlformats.org/officeDocument/2006/relationships/image" Target="../media/image5.png"/><Relationship Id="rId6" Type="http://schemas.openxmlformats.org/officeDocument/2006/relationships/tags" Target="../tags/tag251.xml"/><Relationship Id="rId5" Type="http://schemas.openxmlformats.org/officeDocument/2006/relationships/image" Target="../media/image4.png"/><Relationship Id="rId4" Type="http://schemas.openxmlformats.org/officeDocument/2006/relationships/tags" Target="../tags/tag250.xml"/><Relationship Id="rId3" Type="http://schemas.openxmlformats.org/officeDocument/2006/relationships/image" Target="../media/image1.jpeg"/><Relationship Id="rId2" Type="http://schemas.openxmlformats.org/officeDocument/2006/relationships/tags" Target="../tags/tag249.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image" Target="../media/image3.png"/><Relationship Id="rId6" Type="http://schemas.openxmlformats.org/officeDocument/2006/relationships/tags" Target="../tags/tag259.xml"/><Relationship Id="rId5" Type="http://schemas.openxmlformats.org/officeDocument/2006/relationships/image" Target="../media/image2.png"/><Relationship Id="rId4" Type="http://schemas.openxmlformats.org/officeDocument/2006/relationships/tags" Target="../tags/tag258.xml"/><Relationship Id="rId3" Type="http://schemas.openxmlformats.org/officeDocument/2006/relationships/image" Target="../media/image1.jpeg"/><Relationship Id="rId2" Type="http://schemas.openxmlformats.org/officeDocument/2006/relationships/tags" Target="../tags/tag257.xml"/><Relationship Id="rId13" Type="http://schemas.openxmlformats.org/officeDocument/2006/relationships/tags" Target="../tags/tag265.xml"/><Relationship Id="rId12" Type="http://schemas.openxmlformats.org/officeDocument/2006/relationships/tags" Target="../tags/tag264.xml"/><Relationship Id="rId11" Type="http://schemas.openxmlformats.org/officeDocument/2006/relationships/tags" Target="../tags/tag263.xml"/><Relationship Id="rId10" Type="http://schemas.openxmlformats.org/officeDocument/2006/relationships/tags" Target="../tags/tag262.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269.xml"/><Relationship Id="rId7" Type="http://schemas.openxmlformats.org/officeDocument/2006/relationships/image" Target="../media/image5.png"/><Relationship Id="rId6" Type="http://schemas.openxmlformats.org/officeDocument/2006/relationships/tags" Target="../tags/tag268.xml"/><Relationship Id="rId5" Type="http://schemas.openxmlformats.org/officeDocument/2006/relationships/image" Target="../media/image4.png"/><Relationship Id="rId4" Type="http://schemas.openxmlformats.org/officeDocument/2006/relationships/tags" Target="../tags/tag267.xml"/><Relationship Id="rId3" Type="http://schemas.openxmlformats.org/officeDocument/2006/relationships/image" Target="../media/image1.jpeg"/><Relationship Id="rId2" Type="http://schemas.openxmlformats.org/officeDocument/2006/relationships/tags" Target="../tags/tag266.xml"/><Relationship Id="rId13" Type="http://schemas.openxmlformats.org/officeDocument/2006/relationships/tags" Target="../tags/tag273.xml"/><Relationship Id="rId12" Type="http://schemas.openxmlformats.org/officeDocument/2006/relationships/tags" Target="../tags/tag272.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278.xml"/><Relationship Id="rId8" Type="http://schemas.openxmlformats.org/officeDocument/2006/relationships/image" Target="../media/image6.png"/><Relationship Id="rId7" Type="http://schemas.openxmlformats.org/officeDocument/2006/relationships/tags" Target="../tags/tag277.xml"/><Relationship Id="rId6" Type="http://schemas.openxmlformats.org/officeDocument/2006/relationships/image" Target="../media/image5.png"/><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image" Target="../media/image1.jpeg"/><Relationship Id="rId2" Type="http://schemas.openxmlformats.org/officeDocument/2006/relationships/tags" Target="../tags/tag274.xml"/><Relationship Id="rId13" Type="http://schemas.openxmlformats.org/officeDocument/2006/relationships/tags" Target="../tags/tag282.xml"/><Relationship Id="rId12" Type="http://schemas.openxmlformats.org/officeDocument/2006/relationships/tags" Target="../tags/tag281.xml"/><Relationship Id="rId11" Type="http://schemas.openxmlformats.org/officeDocument/2006/relationships/tags" Target="../tags/tag280.xml"/><Relationship Id="rId10" Type="http://schemas.openxmlformats.org/officeDocument/2006/relationships/tags" Target="../tags/tag27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tags" Target="../tags/tag286.xml"/><Relationship Id="rId6" Type="http://schemas.openxmlformats.org/officeDocument/2006/relationships/image" Target="../media/image5.png"/><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image" Target="../media/image1.jpeg"/><Relationship Id="rId2" Type="http://schemas.openxmlformats.org/officeDocument/2006/relationships/tags" Target="../tags/tag283.xml"/><Relationship Id="rId12" Type="http://schemas.openxmlformats.org/officeDocument/2006/relationships/tags" Target="../tags/tag291.xml"/><Relationship Id="rId11" Type="http://schemas.openxmlformats.org/officeDocument/2006/relationships/tags" Target="../tags/tag290.xml"/><Relationship Id="rId10" Type="http://schemas.openxmlformats.org/officeDocument/2006/relationships/tags" Target="../tags/tag289.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image" Target="../media/image6.png"/><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image" Target="../media/image1.jpeg"/><Relationship Id="rId2" Type="http://schemas.openxmlformats.org/officeDocument/2006/relationships/tags" Target="../tags/tag292.xml"/><Relationship Id="rId12" Type="http://schemas.openxmlformats.org/officeDocument/2006/relationships/tags" Target="../tags/tag300.xml"/><Relationship Id="rId11" Type="http://schemas.openxmlformats.org/officeDocument/2006/relationships/tags" Target="../tags/tag299.xml"/><Relationship Id="rId10" Type="http://schemas.openxmlformats.org/officeDocument/2006/relationships/tags" Target="../tags/tag29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306.xml"/><Relationship Id="rId8" Type="http://schemas.openxmlformats.org/officeDocument/2006/relationships/tags" Target="../tags/tag305.xml"/><Relationship Id="rId7" Type="http://schemas.openxmlformats.org/officeDocument/2006/relationships/tags" Target="../tags/tag304.xml"/><Relationship Id="rId6" Type="http://schemas.openxmlformats.org/officeDocument/2006/relationships/image" Target="../media/image5.png"/><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image" Target="../media/image1.jpeg"/><Relationship Id="rId2" Type="http://schemas.openxmlformats.org/officeDocument/2006/relationships/tags" Target="../tags/tag301.xml"/><Relationship Id="rId12" Type="http://schemas.openxmlformats.org/officeDocument/2006/relationships/tags" Target="../tags/tag309.xml"/><Relationship Id="rId11" Type="http://schemas.openxmlformats.org/officeDocument/2006/relationships/tags" Target="../tags/tag308.xml"/><Relationship Id="rId10" Type="http://schemas.openxmlformats.org/officeDocument/2006/relationships/tags" Target="../tags/tag307.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image" Target="../media/image6.png"/><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image" Target="../media/image1.jpeg"/><Relationship Id="rId2" Type="http://schemas.openxmlformats.org/officeDocument/2006/relationships/tags" Target="../tags/tag310.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tags" Target="../tags/tag317.xml"/><Relationship Id="rId10" Type="http://schemas.openxmlformats.org/officeDocument/2006/relationships/tags" Target="../tags/tag316.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image" Target="../media/image6.png"/><Relationship Id="rId7" Type="http://schemas.openxmlformats.org/officeDocument/2006/relationships/tags" Target="../tags/tag324.xml"/><Relationship Id="rId6" Type="http://schemas.openxmlformats.org/officeDocument/2006/relationships/image" Target="../media/image5.png"/><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image" Target="../media/image1.jpeg"/><Relationship Id="rId2" Type="http://schemas.openxmlformats.org/officeDocument/2006/relationships/tags" Target="../tags/tag321.xml"/><Relationship Id="rId13" Type="http://schemas.openxmlformats.org/officeDocument/2006/relationships/tags" Target="../tags/tag329.xml"/><Relationship Id="rId12" Type="http://schemas.openxmlformats.org/officeDocument/2006/relationships/tags" Target="../tags/tag328.xml"/><Relationship Id="rId11" Type="http://schemas.openxmlformats.org/officeDocument/2006/relationships/tags" Target="../tags/tag327.xml"/><Relationship Id="rId10" Type="http://schemas.openxmlformats.org/officeDocument/2006/relationships/tags" Target="../tags/tag326.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340.xml"/><Relationship Id="rId8" Type="http://schemas.openxmlformats.org/officeDocument/2006/relationships/tags" Target="../tags/tag339.xml"/><Relationship Id="rId7" Type="http://schemas.openxmlformats.org/officeDocument/2006/relationships/image" Target="../media/image3.png"/><Relationship Id="rId6" Type="http://schemas.openxmlformats.org/officeDocument/2006/relationships/tags" Target="../tags/tag338.xml"/><Relationship Id="rId5" Type="http://schemas.openxmlformats.org/officeDocument/2006/relationships/image" Target="../media/image2.png"/><Relationship Id="rId4" Type="http://schemas.openxmlformats.org/officeDocument/2006/relationships/tags" Target="../tags/tag337.xml"/><Relationship Id="rId3" Type="http://schemas.openxmlformats.org/officeDocument/2006/relationships/image" Target="../media/image1.jpeg"/><Relationship Id="rId2" Type="http://schemas.openxmlformats.org/officeDocument/2006/relationships/tags" Target="../tags/tag336.xml"/><Relationship Id="rId13" Type="http://schemas.openxmlformats.org/officeDocument/2006/relationships/tags" Target="../tags/tag344.xml"/><Relationship Id="rId12" Type="http://schemas.openxmlformats.org/officeDocument/2006/relationships/tags" Target="../tags/tag343.xml"/><Relationship Id="rId11" Type="http://schemas.openxmlformats.org/officeDocument/2006/relationships/tags" Target="../tags/tag342.xml"/><Relationship Id="rId10" Type="http://schemas.openxmlformats.org/officeDocument/2006/relationships/tags" Target="../tags/tag341.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18.xml"/><Relationship Id="rId7" Type="http://schemas.openxmlformats.org/officeDocument/2006/relationships/image" Target="../media/image5.png"/><Relationship Id="rId6" Type="http://schemas.openxmlformats.org/officeDocument/2006/relationships/tags" Target="../tags/tag17.xml"/><Relationship Id="rId5" Type="http://schemas.openxmlformats.org/officeDocument/2006/relationships/image" Target="../media/image4.png"/><Relationship Id="rId4" Type="http://schemas.openxmlformats.org/officeDocument/2006/relationships/tags" Target="../tags/tag16.xml"/><Relationship Id="rId3" Type="http://schemas.openxmlformats.org/officeDocument/2006/relationships/image" Target="../media/image1.jpeg"/><Relationship Id="rId2" Type="http://schemas.openxmlformats.org/officeDocument/2006/relationships/tags" Target="../tags/tag15.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348.xml"/><Relationship Id="rId7" Type="http://schemas.openxmlformats.org/officeDocument/2006/relationships/image" Target="../media/image5.png"/><Relationship Id="rId6" Type="http://schemas.openxmlformats.org/officeDocument/2006/relationships/tags" Target="../tags/tag347.xml"/><Relationship Id="rId5" Type="http://schemas.openxmlformats.org/officeDocument/2006/relationships/image" Target="../media/image4.png"/><Relationship Id="rId4" Type="http://schemas.openxmlformats.org/officeDocument/2006/relationships/tags" Target="../tags/tag346.xml"/><Relationship Id="rId3" Type="http://schemas.openxmlformats.org/officeDocument/2006/relationships/image" Target="../media/image1.jpeg"/><Relationship Id="rId2" Type="http://schemas.openxmlformats.org/officeDocument/2006/relationships/tags" Target="../tags/tag345.xml"/><Relationship Id="rId14" Type="http://schemas.openxmlformats.org/officeDocument/2006/relationships/tags" Target="../tags/tag353.xml"/><Relationship Id="rId13" Type="http://schemas.openxmlformats.org/officeDocument/2006/relationships/tags" Target="../tags/tag352.xml"/><Relationship Id="rId12" Type="http://schemas.openxmlformats.org/officeDocument/2006/relationships/tags" Target="../tags/tag351.xml"/><Relationship Id="rId11" Type="http://schemas.openxmlformats.org/officeDocument/2006/relationships/tags" Target="../tags/tag350.xml"/><Relationship Id="rId10" Type="http://schemas.openxmlformats.org/officeDocument/2006/relationships/tags" Target="../tags/tag349.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357.xml"/><Relationship Id="rId7" Type="http://schemas.openxmlformats.org/officeDocument/2006/relationships/image" Target="../media/image8.png"/><Relationship Id="rId6" Type="http://schemas.openxmlformats.org/officeDocument/2006/relationships/tags" Target="../tags/tag356.xml"/><Relationship Id="rId5" Type="http://schemas.openxmlformats.org/officeDocument/2006/relationships/image" Target="../media/image7.png"/><Relationship Id="rId4" Type="http://schemas.openxmlformats.org/officeDocument/2006/relationships/tags" Target="../tags/tag355.xml"/><Relationship Id="rId3" Type="http://schemas.openxmlformats.org/officeDocument/2006/relationships/image" Target="../media/image1.jpeg"/><Relationship Id="rId2" Type="http://schemas.openxmlformats.org/officeDocument/2006/relationships/tags" Target="../tags/tag354.xml"/><Relationship Id="rId14" Type="http://schemas.openxmlformats.org/officeDocument/2006/relationships/tags" Target="../tags/tag362.xml"/><Relationship Id="rId13" Type="http://schemas.openxmlformats.org/officeDocument/2006/relationships/tags" Target="../tags/tag361.xml"/><Relationship Id="rId12" Type="http://schemas.openxmlformats.org/officeDocument/2006/relationships/tags" Target="../tags/tag360.xml"/><Relationship Id="rId11" Type="http://schemas.openxmlformats.org/officeDocument/2006/relationships/tags" Target="../tags/tag359.xml"/><Relationship Id="rId10" Type="http://schemas.openxmlformats.org/officeDocument/2006/relationships/tags" Target="../tags/tag358.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366.xml"/><Relationship Id="rId7" Type="http://schemas.openxmlformats.org/officeDocument/2006/relationships/image" Target="../media/image5.png"/><Relationship Id="rId6" Type="http://schemas.openxmlformats.org/officeDocument/2006/relationships/tags" Target="../tags/tag365.xml"/><Relationship Id="rId5" Type="http://schemas.openxmlformats.org/officeDocument/2006/relationships/image" Target="../media/image4.png"/><Relationship Id="rId4" Type="http://schemas.openxmlformats.org/officeDocument/2006/relationships/tags" Target="../tags/tag364.xml"/><Relationship Id="rId3" Type="http://schemas.openxmlformats.org/officeDocument/2006/relationships/image" Target="../media/image1.jpeg"/><Relationship Id="rId2" Type="http://schemas.openxmlformats.org/officeDocument/2006/relationships/tags" Target="../tags/tag363.xml"/><Relationship Id="rId15" Type="http://schemas.openxmlformats.org/officeDocument/2006/relationships/tags" Target="../tags/tag372.xml"/><Relationship Id="rId14" Type="http://schemas.openxmlformats.org/officeDocument/2006/relationships/tags" Target="../tags/tag371.xml"/><Relationship Id="rId13" Type="http://schemas.openxmlformats.org/officeDocument/2006/relationships/tags" Target="../tags/tag370.xml"/><Relationship Id="rId12" Type="http://schemas.openxmlformats.org/officeDocument/2006/relationships/tags" Target="../tags/tag369.xml"/><Relationship Id="rId11" Type="http://schemas.openxmlformats.org/officeDocument/2006/relationships/tags" Target="../tags/tag368.xml"/><Relationship Id="rId10" Type="http://schemas.openxmlformats.org/officeDocument/2006/relationships/tags" Target="../tags/tag367.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376.xml"/><Relationship Id="rId7" Type="http://schemas.openxmlformats.org/officeDocument/2006/relationships/image" Target="../media/image5.png"/><Relationship Id="rId6" Type="http://schemas.openxmlformats.org/officeDocument/2006/relationships/tags" Target="../tags/tag375.xml"/><Relationship Id="rId5" Type="http://schemas.openxmlformats.org/officeDocument/2006/relationships/image" Target="../media/image4.png"/><Relationship Id="rId4" Type="http://schemas.openxmlformats.org/officeDocument/2006/relationships/tags" Target="../tags/tag374.xml"/><Relationship Id="rId3" Type="http://schemas.openxmlformats.org/officeDocument/2006/relationships/image" Target="../media/image1.jpeg"/><Relationship Id="rId2" Type="http://schemas.openxmlformats.org/officeDocument/2006/relationships/tags" Target="../tags/tag373.xml"/><Relationship Id="rId17" Type="http://schemas.openxmlformats.org/officeDocument/2006/relationships/tags" Target="../tags/tag384.xml"/><Relationship Id="rId16" Type="http://schemas.openxmlformats.org/officeDocument/2006/relationships/tags" Target="../tags/tag383.xml"/><Relationship Id="rId15" Type="http://schemas.openxmlformats.org/officeDocument/2006/relationships/tags" Target="../tags/tag382.xml"/><Relationship Id="rId14" Type="http://schemas.openxmlformats.org/officeDocument/2006/relationships/tags" Target="../tags/tag381.xml"/><Relationship Id="rId13" Type="http://schemas.openxmlformats.org/officeDocument/2006/relationships/tags" Target="../tags/tag380.xml"/><Relationship Id="rId12" Type="http://schemas.openxmlformats.org/officeDocument/2006/relationships/tags" Target="../tags/tag379.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image" Target="../media/image11.png"/><Relationship Id="rId6" Type="http://schemas.openxmlformats.org/officeDocument/2006/relationships/tags" Target="../tags/tag387.xml"/><Relationship Id="rId5" Type="http://schemas.openxmlformats.org/officeDocument/2006/relationships/image" Target="../media/image10.png"/><Relationship Id="rId4" Type="http://schemas.openxmlformats.org/officeDocument/2006/relationships/tags" Target="../tags/tag386.xml"/><Relationship Id="rId3" Type="http://schemas.openxmlformats.org/officeDocument/2006/relationships/image" Target="../media/image1.jpeg"/><Relationship Id="rId2" Type="http://schemas.openxmlformats.org/officeDocument/2006/relationships/tags" Target="../tags/tag385.xml"/><Relationship Id="rId11" Type="http://schemas.openxmlformats.org/officeDocument/2006/relationships/tags" Target="../tags/tag391.xml"/><Relationship Id="rId10" Type="http://schemas.openxmlformats.org/officeDocument/2006/relationships/tags" Target="../tags/tag390.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398.xml"/><Relationship Id="rId7" Type="http://schemas.openxmlformats.org/officeDocument/2006/relationships/image" Target="../media/image5.png"/><Relationship Id="rId6" Type="http://schemas.openxmlformats.org/officeDocument/2006/relationships/tags" Target="../tags/tag397.xml"/><Relationship Id="rId5" Type="http://schemas.openxmlformats.org/officeDocument/2006/relationships/image" Target="../media/image4.png"/><Relationship Id="rId4" Type="http://schemas.openxmlformats.org/officeDocument/2006/relationships/tags" Target="../tags/tag396.xml"/><Relationship Id="rId3" Type="http://schemas.openxmlformats.org/officeDocument/2006/relationships/image" Target="../media/image1.jpeg"/><Relationship Id="rId2" Type="http://schemas.openxmlformats.org/officeDocument/2006/relationships/tags" Target="../tags/tag395.xml"/><Relationship Id="rId15" Type="http://schemas.openxmlformats.org/officeDocument/2006/relationships/tags" Target="../tags/tag404.xml"/><Relationship Id="rId14" Type="http://schemas.openxmlformats.org/officeDocument/2006/relationships/tags" Target="../tags/tag403.xml"/><Relationship Id="rId13" Type="http://schemas.openxmlformats.org/officeDocument/2006/relationships/tags" Target="../tags/tag402.xml"/><Relationship Id="rId12" Type="http://schemas.openxmlformats.org/officeDocument/2006/relationships/tags" Target="../tags/tag401.xml"/><Relationship Id="rId11" Type="http://schemas.openxmlformats.org/officeDocument/2006/relationships/tags" Target="../tags/tag400.xml"/><Relationship Id="rId10" Type="http://schemas.openxmlformats.org/officeDocument/2006/relationships/tags" Target="../tags/tag399.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408.xml"/><Relationship Id="rId7" Type="http://schemas.openxmlformats.org/officeDocument/2006/relationships/image" Target="../media/image5.png"/><Relationship Id="rId6" Type="http://schemas.openxmlformats.org/officeDocument/2006/relationships/tags" Target="../tags/tag407.xml"/><Relationship Id="rId5" Type="http://schemas.openxmlformats.org/officeDocument/2006/relationships/image" Target="../media/image4.png"/><Relationship Id="rId4" Type="http://schemas.openxmlformats.org/officeDocument/2006/relationships/tags" Target="../tags/tag406.xml"/><Relationship Id="rId3" Type="http://schemas.openxmlformats.org/officeDocument/2006/relationships/image" Target="../media/image1.jpeg"/><Relationship Id="rId2" Type="http://schemas.openxmlformats.org/officeDocument/2006/relationships/tags" Target="../tags/tag405.xml"/><Relationship Id="rId14" Type="http://schemas.openxmlformats.org/officeDocument/2006/relationships/tags" Target="../tags/tag413.xml"/><Relationship Id="rId13" Type="http://schemas.openxmlformats.org/officeDocument/2006/relationships/tags" Target="../tags/tag412.xml"/><Relationship Id="rId12" Type="http://schemas.openxmlformats.org/officeDocument/2006/relationships/tags" Target="../tags/tag411.xml"/><Relationship Id="rId11" Type="http://schemas.openxmlformats.org/officeDocument/2006/relationships/tags" Target="../tags/tag410.xml"/><Relationship Id="rId10" Type="http://schemas.openxmlformats.org/officeDocument/2006/relationships/tags" Target="../tags/tag409.xml"/><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417.xml"/><Relationship Id="rId7" Type="http://schemas.openxmlformats.org/officeDocument/2006/relationships/image" Target="../media/image5.png"/><Relationship Id="rId6" Type="http://schemas.openxmlformats.org/officeDocument/2006/relationships/tags" Target="../tags/tag416.xml"/><Relationship Id="rId5" Type="http://schemas.openxmlformats.org/officeDocument/2006/relationships/image" Target="../media/image4.png"/><Relationship Id="rId4" Type="http://schemas.openxmlformats.org/officeDocument/2006/relationships/tags" Target="../tags/tag415.xml"/><Relationship Id="rId3" Type="http://schemas.openxmlformats.org/officeDocument/2006/relationships/image" Target="../media/image1.jpeg"/><Relationship Id="rId2" Type="http://schemas.openxmlformats.org/officeDocument/2006/relationships/tags" Target="../tags/tag414.xml"/><Relationship Id="rId13" Type="http://schemas.openxmlformats.org/officeDocument/2006/relationships/tags" Target="../tags/tag421.xml"/><Relationship Id="rId12" Type="http://schemas.openxmlformats.org/officeDocument/2006/relationships/tags" Target="../tags/tag420.xml"/><Relationship Id="rId11" Type="http://schemas.openxmlformats.org/officeDocument/2006/relationships/tags" Target="../tags/tag419.xml"/><Relationship Id="rId10" Type="http://schemas.openxmlformats.org/officeDocument/2006/relationships/tags" Target="../tags/tag418.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9" Type="http://schemas.openxmlformats.org/officeDocument/2006/relationships/tags" Target="../tags/tag426.xml"/><Relationship Id="rId8" Type="http://schemas.openxmlformats.org/officeDocument/2006/relationships/tags" Target="../tags/tag425.xml"/><Relationship Id="rId7" Type="http://schemas.openxmlformats.org/officeDocument/2006/relationships/image" Target="../media/image3.png"/><Relationship Id="rId6" Type="http://schemas.openxmlformats.org/officeDocument/2006/relationships/tags" Target="../tags/tag424.xml"/><Relationship Id="rId5" Type="http://schemas.openxmlformats.org/officeDocument/2006/relationships/image" Target="../media/image2.png"/><Relationship Id="rId4" Type="http://schemas.openxmlformats.org/officeDocument/2006/relationships/tags" Target="../tags/tag423.xml"/><Relationship Id="rId3" Type="http://schemas.openxmlformats.org/officeDocument/2006/relationships/image" Target="../media/image1.jpeg"/><Relationship Id="rId2" Type="http://schemas.openxmlformats.org/officeDocument/2006/relationships/tags" Target="../tags/tag422.xml"/><Relationship Id="rId13" Type="http://schemas.openxmlformats.org/officeDocument/2006/relationships/tags" Target="../tags/tag430.xml"/><Relationship Id="rId12" Type="http://schemas.openxmlformats.org/officeDocument/2006/relationships/tags" Target="../tags/tag429.xml"/><Relationship Id="rId11" Type="http://schemas.openxmlformats.org/officeDocument/2006/relationships/tags" Target="../tags/tag428.xml"/><Relationship Id="rId10" Type="http://schemas.openxmlformats.org/officeDocument/2006/relationships/tags" Target="../tags/tag427.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27.xml"/><Relationship Id="rId7" Type="http://schemas.openxmlformats.org/officeDocument/2006/relationships/image" Target="../media/image8.png"/><Relationship Id="rId6" Type="http://schemas.openxmlformats.org/officeDocument/2006/relationships/tags" Target="../tags/tag26.xml"/><Relationship Id="rId5" Type="http://schemas.openxmlformats.org/officeDocument/2006/relationships/image" Target="../media/image7.png"/><Relationship Id="rId4" Type="http://schemas.openxmlformats.org/officeDocument/2006/relationships/tags" Target="../tags/tag25.xml"/><Relationship Id="rId3" Type="http://schemas.openxmlformats.org/officeDocument/2006/relationships/image" Target="../media/image1.jpeg"/><Relationship Id="rId2" Type="http://schemas.openxmlformats.org/officeDocument/2006/relationships/tags" Target="../tags/tag24.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434.xml"/><Relationship Id="rId7" Type="http://schemas.openxmlformats.org/officeDocument/2006/relationships/image" Target="../media/image5.png"/><Relationship Id="rId6" Type="http://schemas.openxmlformats.org/officeDocument/2006/relationships/tags" Target="../tags/tag433.xml"/><Relationship Id="rId5" Type="http://schemas.openxmlformats.org/officeDocument/2006/relationships/image" Target="../media/image4.png"/><Relationship Id="rId4" Type="http://schemas.openxmlformats.org/officeDocument/2006/relationships/tags" Target="../tags/tag432.xml"/><Relationship Id="rId3" Type="http://schemas.openxmlformats.org/officeDocument/2006/relationships/image" Target="../media/image1.jpeg"/><Relationship Id="rId2" Type="http://schemas.openxmlformats.org/officeDocument/2006/relationships/tags" Target="../tags/tag431.xml"/><Relationship Id="rId13" Type="http://schemas.openxmlformats.org/officeDocument/2006/relationships/tags" Target="../tags/tag438.xml"/><Relationship Id="rId12" Type="http://schemas.openxmlformats.org/officeDocument/2006/relationships/tags" Target="../tags/tag437.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image" Target="../media/image6.png"/><Relationship Id="rId7" Type="http://schemas.openxmlformats.org/officeDocument/2006/relationships/tags" Target="../tags/tag442.xml"/><Relationship Id="rId6" Type="http://schemas.openxmlformats.org/officeDocument/2006/relationships/image" Target="../media/image5.png"/><Relationship Id="rId5" Type="http://schemas.openxmlformats.org/officeDocument/2006/relationships/tags" Target="../tags/tag441.xml"/><Relationship Id="rId4" Type="http://schemas.openxmlformats.org/officeDocument/2006/relationships/tags" Target="../tags/tag440.xml"/><Relationship Id="rId3" Type="http://schemas.openxmlformats.org/officeDocument/2006/relationships/image" Target="../media/image1.jpeg"/><Relationship Id="rId2" Type="http://schemas.openxmlformats.org/officeDocument/2006/relationships/tags" Target="../tags/tag439.xml"/><Relationship Id="rId13" Type="http://schemas.openxmlformats.org/officeDocument/2006/relationships/tags" Target="../tags/tag447.xml"/><Relationship Id="rId12" Type="http://schemas.openxmlformats.org/officeDocument/2006/relationships/tags" Target="../tags/tag446.xml"/><Relationship Id="rId11" Type="http://schemas.openxmlformats.org/officeDocument/2006/relationships/tags" Target="../tags/tag445.xml"/><Relationship Id="rId10" Type="http://schemas.openxmlformats.org/officeDocument/2006/relationships/tags" Target="../tags/tag444.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9" Type="http://schemas.openxmlformats.org/officeDocument/2006/relationships/tags" Target="../tags/tag453.xml"/><Relationship Id="rId8" Type="http://schemas.openxmlformats.org/officeDocument/2006/relationships/tags" Target="../tags/tag452.xml"/><Relationship Id="rId7" Type="http://schemas.openxmlformats.org/officeDocument/2006/relationships/tags" Target="../tags/tag451.xml"/><Relationship Id="rId6" Type="http://schemas.openxmlformats.org/officeDocument/2006/relationships/image" Target="../media/image5.png"/><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image" Target="../media/image1.jpeg"/><Relationship Id="rId2" Type="http://schemas.openxmlformats.org/officeDocument/2006/relationships/tags" Target="../tags/tag448.xml"/><Relationship Id="rId12" Type="http://schemas.openxmlformats.org/officeDocument/2006/relationships/tags" Target="../tags/tag456.xml"/><Relationship Id="rId11" Type="http://schemas.openxmlformats.org/officeDocument/2006/relationships/tags" Target="../tags/tag455.xml"/><Relationship Id="rId10" Type="http://schemas.openxmlformats.org/officeDocument/2006/relationships/tags" Target="../tags/tag454.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image" Target="../media/image6.png"/><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image" Target="../media/image1.jpeg"/><Relationship Id="rId2" Type="http://schemas.openxmlformats.org/officeDocument/2006/relationships/tags" Target="../tags/tag457.xml"/><Relationship Id="rId12" Type="http://schemas.openxmlformats.org/officeDocument/2006/relationships/tags" Target="../tags/tag465.xml"/><Relationship Id="rId11" Type="http://schemas.openxmlformats.org/officeDocument/2006/relationships/tags" Target="../tags/tag464.xml"/><Relationship Id="rId10" Type="http://schemas.openxmlformats.org/officeDocument/2006/relationships/tags" Target="../tags/tag463.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9" Type="http://schemas.openxmlformats.org/officeDocument/2006/relationships/tags" Target="../tags/tag471.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image" Target="../media/image5.png"/><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image" Target="../media/image1.jpeg"/><Relationship Id="rId2" Type="http://schemas.openxmlformats.org/officeDocument/2006/relationships/tags" Target="../tags/tag466.xml"/><Relationship Id="rId12" Type="http://schemas.openxmlformats.org/officeDocument/2006/relationships/tags" Target="../tags/tag474.xml"/><Relationship Id="rId11" Type="http://schemas.openxmlformats.org/officeDocument/2006/relationships/tags" Target="../tags/tag473.xml"/><Relationship Id="rId10" Type="http://schemas.openxmlformats.org/officeDocument/2006/relationships/tags" Target="../tags/tag472.xml"/><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9" Type="http://schemas.openxmlformats.org/officeDocument/2006/relationships/tags" Target="../tags/tag480.xml"/><Relationship Id="rId8" Type="http://schemas.openxmlformats.org/officeDocument/2006/relationships/tags" Target="../tags/tag479.xml"/><Relationship Id="rId7" Type="http://schemas.openxmlformats.org/officeDocument/2006/relationships/tags" Target="../tags/tag478.xml"/><Relationship Id="rId6" Type="http://schemas.openxmlformats.org/officeDocument/2006/relationships/image" Target="../media/image6.png"/><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image" Target="../media/image1.jpeg"/><Relationship Id="rId2" Type="http://schemas.openxmlformats.org/officeDocument/2006/relationships/tags" Target="../tags/tag475.xml"/><Relationship Id="rId14" Type="http://schemas.openxmlformats.org/officeDocument/2006/relationships/tags" Target="../tags/tag485.xml"/><Relationship Id="rId13" Type="http://schemas.openxmlformats.org/officeDocument/2006/relationships/tags" Target="../tags/tag484.xml"/><Relationship Id="rId12" Type="http://schemas.openxmlformats.org/officeDocument/2006/relationships/tags" Target="../tags/tag483.xml"/><Relationship Id="rId11" Type="http://schemas.openxmlformats.org/officeDocument/2006/relationships/tags" Target="../tags/tag482.xml"/><Relationship Id="rId10" Type="http://schemas.openxmlformats.org/officeDocument/2006/relationships/tags" Target="../tags/tag481.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image" Target="../media/image6.png"/><Relationship Id="rId7" Type="http://schemas.openxmlformats.org/officeDocument/2006/relationships/tags" Target="../tags/tag489.xml"/><Relationship Id="rId6" Type="http://schemas.openxmlformats.org/officeDocument/2006/relationships/image" Target="../media/image5.png"/><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image" Target="../media/image1.jpeg"/><Relationship Id="rId2" Type="http://schemas.openxmlformats.org/officeDocument/2006/relationships/tags" Target="../tags/tag486.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505.xml"/><Relationship Id="rId8" Type="http://schemas.openxmlformats.org/officeDocument/2006/relationships/tags" Target="../tags/tag504.xml"/><Relationship Id="rId7" Type="http://schemas.openxmlformats.org/officeDocument/2006/relationships/image" Target="../media/image3.png"/><Relationship Id="rId6" Type="http://schemas.openxmlformats.org/officeDocument/2006/relationships/tags" Target="../tags/tag503.xml"/><Relationship Id="rId5" Type="http://schemas.openxmlformats.org/officeDocument/2006/relationships/image" Target="../media/image2.png"/><Relationship Id="rId4" Type="http://schemas.openxmlformats.org/officeDocument/2006/relationships/tags" Target="../tags/tag502.xml"/><Relationship Id="rId3" Type="http://schemas.openxmlformats.org/officeDocument/2006/relationships/image" Target="../media/image1.jpeg"/><Relationship Id="rId2" Type="http://schemas.openxmlformats.org/officeDocument/2006/relationships/tags" Target="../tags/tag501.xml"/><Relationship Id="rId13" Type="http://schemas.openxmlformats.org/officeDocument/2006/relationships/tags" Target="../tags/tag509.xml"/><Relationship Id="rId12" Type="http://schemas.openxmlformats.org/officeDocument/2006/relationships/tags" Target="../tags/tag508.xml"/><Relationship Id="rId11" Type="http://schemas.openxmlformats.org/officeDocument/2006/relationships/tags" Target="../tags/tag507.xml"/><Relationship Id="rId10" Type="http://schemas.openxmlformats.org/officeDocument/2006/relationships/tags" Target="../tags/tag506.xml"/><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13.xml"/><Relationship Id="rId7" Type="http://schemas.openxmlformats.org/officeDocument/2006/relationships/image" Target="../media/image5.png"/><Relationship Id="rId6" Type="http://schemas.openxmlformats.org/officeDocument/2006/relationships/tags" Target="../tags/tag512.xml"/><Relationship Id="rId5" Type="http://schemas.openxmlformats.org/officeDocument/2006/relationships/image" Target="../media/image4.png"/><Relationship Id="rId4" Type="http://schemas.openxmlformats.org/officeDocument/2006/relationships/tags" Target="../tags/tag511.xml"/><Relationship Id="rId3" Type="http://schemas.openxmlformats.org/officeDocument/2006/relationships/image" Target="../media/image1.jpeg"/><Relationship Id="rId2" Type="http://schemas.openxmlformats.org/officeDocument/2006/relationships/tags" Target="../tags/tag510.xml"/><Relationship Id="rId14" Type="http://schemas.openxmlformats.org/officeDocument/2006/relationships/tags" Target="../tags/tag518.xml"/><Relationship Id="rId13" Type="http://schemas.openxmlformats.org/officeDocument/2006/relationships/tags" Target="../tags/tag517.xml"/><Relationship Id="rId12" Type="http://schemas.openxmlformats.org/officeDocument/2006/relationships/tags" Target="../tags/tag516.xml"/><Relationship Id="rId11" Type="http://schemas.openxmlformats.org/officeDocument/2006/relationships/tags" Target="../tags/tag515.xml"/><Relationship Id="rId10" Type="http://schemas.openxmlformats.org/officeDocument/2006/relationships/tags" Target="../tags/tag514.xml"/><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522.xml"/><Relationship Id="rId7" Type="http://schemas.openxmlformats.org/officeDocument/2006/relationships/image" Target="../media/image8.png"/><Relationship Id="rId6" Type="http://schemas.openxmlformats.org/officeDocument/2006/relationships/tags" Target="../tags/tag521.xml"/><Relationship Id="rId5" Type="http://schemas.openxmlformats.org/officeDocument/2006/relationships/image" Target="../media/image7.png"/><Relationship Id="rId4" Type="http://schemas.openxmlformats.org/officeDocument/2006/relationships/tags" Target="../tags/tag520.xml"/><Relationship Id="rId3" Type="http://schemas.openxmlformats.org/officeDocument/2006/relationships/image" Target="../media/image1.jpeg"/><Relationship Id="rId2" Type="http://schemas.openxmlformats.org/officeDocument/2006/relationships/tags" Target="../tags/tag519.xml"/><Relationship Id="rId14" Type="http://schemas.openxmlformats.org/officeDocument/2006/relationships/tags" Target="../tags/tag527.xml"/><Relationship Id="rId13" Type="http://schemas.openxmlformats.org/officeDocument/2006/relationships/tags" Target="../tags/tag526.xml"/><Relationship Id="rId12" Type="http://schemas.openxmlformats.org/officeDocument/2006/relationships/tags" Target="../tags/tag525.xml"/><Relationship Id="rId11" Type="http://schemas.openxmlformats.org/officeDocument/2006/relationships/tags" Target="../tags/tag524.xml"/><Relationship Id="rId10" Type="http://schemas.openxmlformats.org/officeDocument/2006/relationships/tags" Target="../tags/tag523.xm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36.xml"/><Relationship Id="rId7" Type="http://schemas.openxmlformats.org/officeDocument/2006/relationships/image" Target="../media/image5.png"/><Relationship Id="rId6" Type="http://schemas.openxmlformats.org/officeDocument/2006/relationships/tags" Target="../tags/tag35.xml"/><Relationship Id="rId5" Type="http://schemas.openxmlformats.org/officeDocument/2006/relationships/image" Target="../media/image4.png"/><Relationship Id="rId4" Type="http://schemas.openxmlformats.org/officeDocument/2006/relationships/tags" Target="../tags/tag34.xml"/><Relationship Id="rId3" Type="http://schemas.openxmlformats.org/officeDocument/2006/relationships/image" Target="../media/image1.jpeg"/><Relationship Id="rId2" Type="http://schemas.openxmlformats.org/officeDocument/2006/relationships/tags" Target="../tags/tag33.xml"/><Relationship Id="rId15" Type="http://schemas.openxmlformats.org/officeDocument/2006/relationships/tags" Target="../tags/tag42.xml"/><Relationship Id="rId14" Type="http://schemas.openxmlformats.org/officeDocument/2006/relationships/tags" Target="../tags/tag41.xml"/><Relationship Id="rId13" Type="http://schemas.openxmlformats.org/officeDocument/2006/relationships/tags" Target="../tags/tag40.xml"/><Relationship Id="rId12" Type="http://schemas.openxmlformats.org/officeDocument/2006/relationships/tags" Target="../tags/tag39.xml"/><Relationship Id="rId11" Type="http://schemas.openxmlformats.org/officeDocument/2006/relationships/tags" Target="../tags/tag38.xml"/><Relationship Id="rId10" Type="http://schemas.openxmlformats.org/officeDocument/2006/relationships/tags" Target="../tags/tag37.xml"/><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31.xml"/><Relationship Id="rId7" Type="http://schemas.openxmlformats.org/officeDocument/2006/relationships/image" Target="../media/image5.png"/><Relationship Id="rId6" Type="http://schemas.openxmlformats.org/officeDocument/2006/relationships/tags" Target="../tags/tag530.xml"/><Relationship Id="rId5" Type="http://schemas.openxmlformats.org/officeDocument/2006/relationships/image" Target="../media/image4.png"/><Relationship Id="rId4" Type="http://schemas.openxmlformats.org/officeDocument/2006/relationships/tags" Target="../tags/tag529.xml"/><Relationship Id="rId3" Type="http://schemas.openxmlformats.org/officeDocument/2006/relationships/image" Target="../media/image1.jpeg"/><Relationship Id="rId2" Type="http://schemas.openxmlformats.org/officeDocument/2006/relationships/tags" Target="../tags/tag528.xml"/><Relationship Id="rId15" Type="http://schemas.openxmlformats.org/officeDocument/2006/relationships/tags" Target="../tags/tag537.xml"/><Relationship Id="rId14" Type="http://schemas.openxmlformats.org/officeDocument/2006/relationships/tags" Target="../tags/tag536.xml"/><Relationship Id="rId13" Type="http://schemas.openxmlformats.org/officeDocument/2006/relationships/tags" Target="../tags/tag535.xml"/><Relationship Id="rId12" Type="http://schemas.openxmlformats.org/officeDocument/2006/relationships/tags" Target="../tags/tag534.xml"/><Relationship Id="rId11" Type="http://schemas.openxmlformats.org/officeDocument/2006/relationships/tags" Target="../tags/tag533.xml"/><Relationship Id="rId10" Type="http://schemas.openxmlformats.org/officeDocument/2006/relationships/tags" Target="../tags/tag532.xml"/><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41.xml"/><Relationship Id="rId7" Type="http://schemas.openxmlformats.org/officeDocument/2006/relationships/image" Target="../media/image5.png"/><Relationship Id="rId6" Type="http://schemas.openxmlformats.org/officeDocument/2006/relationships/tags" Target="../tags/tag540.xml"/><Relationship Id="rId5" Type="http://schemas.openxmlformats.org/officeDocument/2006/relationships/image" Target="../media/image4.png"/><Relationship Id="rId4" Type="http://schemas.openxmlformats.org/officeDocument/2006/relationships/tags" Target="../tags/tag539.xml"/><Relationship Id="rId3" Type="http://schemas.openxmlformats.org/officeDocument/2006/relationships/image" Target="../media/image1.jpeg"/><Relationship Id="rId2" Type="http://schemas.openxmlformats.org/officeDocument/2006/relationships/tags" Target="../tags/tag538.xml"/><Relationship Id="rId17" Type="http://schemas.openxmlformats.org/officeDocument/2006/relationships/tags" Target="../tags/tag549.xml"/><Relationship Id="rId16" Type="http://schemas.openxmlformats.org/officeDocument/2006/relationships/tags" Target="../tags/tag548.xml"/><Relationship Id="rId15" Type="http://schemas.openxmlformats.org/officeDocument/2006/relationships/tags" Target="../tags/tag547.xml"/><Relationship Id="rId14" Type="http://schemas.openxmlformats.org/officeDocument/2006/relationships/tags" Target="../tags/tag546.xml"/><Relationship Id="rId13" Type="http://schemas.openxmlformats.org/officeDocument/2006/relationships/tags" Target="../tags/tag545.xml"/><Relationship Id="rId12" Type="http://schemas.openxmlformats.org/officeDocument/2006/relationships/tags" Target="../tags/tag544.xml"/><Relationship Id="rId11" Type="http://schemas.openxmlformats.org/officeDocument/2006/relationships/tags" Target="../tags/tag543.xml"/><Relationship Id="rId10" Type="http://schemas.openxmlformats.org/officeDocument/2006/relationships/tags" Target="../tags/tag542.xml"/><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554.xml"/><Relationship Id="rId8" Type="http://schemas.openxmlformats.org/officeDocument/2006/relationships/tags" Target="../tags/tag553.xml"/><Relationship Id="rId7" Type="http://schemas.openxmlformats.org/officeDocument/2006/relationships/image" Target="../media/image11.png"/><Relationship Id="rId6" Type="http://schemas.openxmlformats.org/officeDocument/2006/relationships/tags" Target="../tags/tag552.xml"/><Relationship Id="rId5" Type="http://schemas.openxmlformats.org/officeDocument/2006/relationships/image" Target="../media/image10.png"/><Relationship Id="rId4" Type="http://schemas.openxmlformats.org/officeDocument/2006/relationships/tags" Target="../tags/tag551.xml"/><Relationship Id="rId3" Type="http://schemas.openxmlformats.org/officeDocument/2006/relationships/image" Target="../media/image1.jpeg"/><Relationship Id="rId2" Type="http://schemas.openxmlformats.org/officeDocument/2006/relationships/tags" Target="../tags/tag550.xml"/><Relationship Id="rId11" Type="http://schemas.openxmlformats.org/officeDocument/2006/relationships/tags" Target="../tags/tag556.xml"/><Relationship Id="rId10" Type="http://schemas.openxmlformats.org/officeDocument/2006/relationships/tags" Target="../tags/tag555.xml"/><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4" Type="http://schemas.openxmlformats.org/officeDocument/2006/relationships/tags" Target="../tags/tag559.xml"/><Relationship Id="rId3" Type="http://schemas.openxmlformats.org/officeDocument/2006/relationships/tags" Target="../tags/tag558.xml"/><Relationship Id="rId2" Type="http://schemas.openxmlformats.org/officeDocument/2006/relationships/tags" Target="../tags/tag557.xml"/><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63.xml"/><Relationship Id="rId7" Type="http://schemas.openxmlformats.org/officeDocument/2006/relationships/image" Target="../media/image5.png"/><Relationship Id="rId6" Type="http://schemas.openxmlformats.org/officeDocument/2006/relationships/tags" Target="../tags/tag562.xml"/><Relationship Id="rId5" Type="http://schemas.openxmlformats.org/officeDocument/2006/relationships/image" Target="../media/image4.png"/><Relationship Id="rId4" Type="http://schemas.openxmlformats.org/officeDocument/2006/relationships/tags" Target="../tags/tag561.xml"/><Relationship Id="rId3" Type="http://schemas.openxmlformats.org/officeDocument/2006/relationships/image" Target="../media/image1.jpeg"/><Relationship Id="rId2" Type="http://schemas.openxmlformats.org/officeDocument/2006/relationships/tags" Target="../tags/tag560.xml"/><Relationship Id="rId15" Type="http://schemas.openxmlformats.org/officeDocument/2006/relationships/tags" Target="../tags/tag569.xml"/><Relationship Id="rId14" Type="http://schemas.openxmlformats.org/officeDocument/2006/relationships/tags" Target="../tags/tag568.xml"/><Relationship Id="rId13" Type="http://schemas.openxmlformats.org/officeDocument/2006/relationships/tags" Target="../tags/tag567.xml"/><Relationship Id="rId12" Type="http://schemas.openxmlformats.org/officeDocument/2006/relationships/tags" Target="../tags/tag566.xml"/><Relationship Id="rId11" Type="http://schemas.openxmlformats.org/officeDocument/2006/relationships/tags" Target="../tags/tag565.xml"/><Relationship Id="rId10" Type="http://schemas.openxmlformats.org/officeDocument/2006/relationships/tags" Target="../tags/tag564.xml"/><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73.xml"/><Relationship Id="rId7" Type="http://schemas.openxmlformats.org/officeDocument/2006/relationships/image" Target="../media/image5.png"/><Relationship Id="rId6" Type="http://schemas.openxmlformats.org/officeDocument/2006/relationships/tags" Target="../tags/tag572.xml"/><Relationship Id="rId5" Type="http://schemas.openxmlformats.org/officeDocument/2006/relationships/image" Target="../media/image4.png"/><Relationship Id="rId4" Type="http://schemas.openxmlformats.org/officeDocument/2006/relationships/tags" Target="../tags/tag571.xml"/><Relationship Id="rId3" Type="http://schemas.openxmlformats.org/officeDocument/2006/relationships/image" Target="../media/image1.jpeg"/><Relationship Id="rId2" Type="http://schemas.openxmlformats.org/officeDocument/2006/relationships/tags" Target="../tags/tag570.xml"/><Relationship Id="rId14" Type="http://schemas.openxmlformats.org/officeDocument/2006/relationships/tags" Target="../tags/tag578.xml"/><Relationship Id="rId13" Type="http://schemas.openxmlformats.org/officeDocument/2006/relationships/tags" Target="../tags/tag577.xml"/><Relationship Id="rId12" Type="http://schemas.openxmlformats.org/officeDocument/2006/relationships/tags" Target="../tags/tag576.xml"/><Relationship Id="rId11" Type="http://schemas.openxmlformats.org/officeDocument/2006/relationships/tags" Target="../tags/tag575.xml"/><Relationship Id="rId10" Type="http://schemas.openxmlformats.org/officeDocument/2006/relationships/tags" Target="../tags/tag574.xml"/><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82.xml"/><Relationship Id="rId7" Type="http://schemas.openxmlformats.org/officeDocument/2006/relationships/image" Target="../media/image5.png"/><Relationship Id="rId6" Type="http://schemas.openxmlformats.org/officeDocument/2006/relationships/tags" Target="../tags/tag581.xml"/><Relationship Id="rId5" Type="http://schemas.openxmlformats.org/officeDocument/2006/relationships/image" Target="../media/image4.png"/><Relationship Id="rId4" Type="http://schemas.openxmlformats.org/officeDocument/2006/relationships/tags" Target="../tags/tag580.xml"/><Relationship Id="rId3" Type="http://schemas.openxmlformats.org/officeDocument/2006/relationships/image" Target="../media/image1.jpeg"/><Relationship Id="rId2" Type="http://schemas.openxmlformats.org/officeDocument/2006/relationships/tags" Target="../tags/tag579.xml"/><Relationship Id="rId13" Type="http://schemas.openxmlformats.org/officeDocument/2006/relationships/tags" Target="../tags/tag586.xml"/><Relationship Id="rId12" Type="http://schemas.openxmlformats.org/officeDocument/2006/relationships/tags" Target="../tags/tag585.xml"/><Relationship Id="rId11" Type="http://schemas.openxmlformats.org/officeDocument/2006/relationships/tags" Target="../tags/tag584.xml"/><Relationship Id="rId10" Type="http://schemas.openxmlformats.org/officeDocument/2006/relationships/tags" Target="../tags/tag583.xml"/><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9" Type="http://schemas.openxmlformats.org/officeDocument/2006/relationships/tags" Target="../tags/tag591.xml"/><Relationship Id="rId8" Type="http://schemas.openxmlformats.org/officeDocument/2006/relationships/tags" Target="../tags/tag590.xml"/><Relationship Id="rId7" Type="http://schemas.openxmlformats.org/officeDocument/2006/relationships/image" Target="../media/image3.png"/><Relationship Id="rId6" Type="http://schemas.openxmlformats.org/officeDocument/2006/relationships/tags" Target="../tags/tag589.xml"/><Relationship Id="rId5" Type="http://schemas.openxmlformats.org/officeDocument/2006/relationships/image" Target="../media/image2.png"/><Relationship Id="rId4" Type="http://schemas.openxmlformats.org/officeDocument/2006/relationships/tags" Target="../tags/tag588.xml"/><Relationship Id="rId3" Type="http://schemas.openxmlformats.org/officeDocument/2006/relationships/image" Target="../media/image1.jpeg"/><Relationship Id="rId2" Type="http://schemas.openxmlformats.org/officeDocument/2006/relationships/tags" Target="../tags/tag587.xml"/><Relationship Id="rId13" Type="http://schemas.openxmlformats.org/officeDocument/2006/relationships/tags" Target="../tags/tag595.xml"/><Relationship Id="rId12" Type="http://schemas.openxmlformats.org/officeDocument/2006/relationships/tags" Target="../tags/tag594.xml"/><Relationship Id="rId11" Type="http://schemas.openxmlformats.org/officeDocument/2006/relationships/tags" Target="../tags/tag593.xml"/><Relationship Id="rId10" Type="http://schemas.openxmlformats.org/officeDocument/2006/relationships/tags" Target="../tags/tag592.xml"/><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599.xml"/><Relationship Id="rId7" Type="http://schemas.openxmlformats.org/officeDocument/2006/relationships/image" Target="../media/image5.png"/><Relationship Id="rId6" Type="http://schemas.openxmlformats.org/officeDocument/2006/relationships/tags" Target="../tags/tag598.xml"/><Relationship Id="rId5" Type="http://schemas.openxmlformats.org/officeDocument/2006/relationships/image" Target="../media/image4.png"/><Relationship Id="rId4" Type="http://schemas.openxmlformats.org/officeDocument/2006/relationships/tags" Target="../tags/tag597.xml"/><Relationship Id="rId3" Type="http://schemas.openxmlformats.org/officeDocument/2006/relationships/image" Target="../media/image1.jpeg"/><Relationship Id="rId2" Type="http://schemas.openxmlformats.org/officeDocument/2006/relationships/tags" Target="../tags/tag596.xml"/><Relationship Id="rId13" Type="http://schemas.openxmlformats.org/officeDocument/2006/relationships/tags" Target="../tags/tag603.xml"/><Relationship Id="rId12" Type="http://schemas.openxmlformats.org/officeDocument/2006/relationships/tags" Target="../tags/tag602.xml"/><Relationship Id="rId11" Type="http://schemas.openxmlformats.org/officeDocument/2006/relationships/tags" Target="../tags/tag601.xml"/><Relationship Id="rId10" Type="http://schemas.openxmlformats.org/officeDocument/2006/relationships/tags" Target="../tags/tag600.xml"/><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9" Type="http://schemas.openxmlformats.org/officeDocument/2006/relationships/tags" Target="../tags/tag608.xml"/><Relationship Id="rId8" Type="http://schemas.openxmlformats.org/officeDocument/2006/relationships/image" Target="../media/image6.png"/><Relationship Id="rId7" Type="http://schemas.openxmlformats.org/officeDocument/2006/relationships/tags" Target="../tags/tag607.xml"/><Relationship Id="rId6" Type="http://schemas.openxmlformats.org/officeDocument/2006/relationships/image" Target="../media/image5.png"/><Relationship Id="rId5" Type="http://schemas.openxmlformats.org/officeDocument/2006/relationships/tags" Target="../tags/tag606.xml"/><Relationship Id="rId4" Type="http://schemas.openxmlformats.org/officeDocument/2006/relationships/tags" Target="../tags/tag605.xml"/><Relationship Id="rId3" Type="http://schemas.openxmlformats.org/officeDocument/2006/relationships/image" Target="../media/image1.jpeg"/><Relationship Id="rId2" Type="http://schemas.openxmlformats.org/officeDocument/2006/relationships/tags" Target="../tags/tag604.xml"/><Relationship Id="rId13" Type="http://schemas.openxmlformats.org/officeDocument/2006/relationships/tags" Target="../tags/tag612.xml"/><Relationship Id="rId12" Type="http://schemas.openxmlformats.org/officeDocument/2006/relationships/tags" Target="../tags/tag611.xml"/><Relationship Id="rId11" Type="http://schemas.openxmlformats.org/officeDocument/2006/relationships/tags" Target="../tags/tag610.xml"/><Relationship Id="rId10" Type="http://schemas.openxmlformats.org/officeDocument/2006/relationships/tags" Target="../tags/tag609.xml"/><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46.xml"/><Relationship Id="rId7" Type="http://schemas.openxmlformats.org/officeDocument/2006/relationships/image" Target="../media/image5.png"/><Relationship Id="rId6" Type="http://schemas.openxmlformats.org/officeDocument/2006/relationships/tags" Target="../tags/tag45.xml"/><Relationship Id="rId5" Type="http://schemas.openxmlformats.org/officeDocument/2006/relationships/image" Target="../media/image4.png"/><Relationship Id="rId4" Type="http://schemas.openxmlformats.org/officeDocument/2006/relationships/tags" Target="../tags/tag44.xml"/><Relationship Id="rId3" Type="http://schemas.openxmlformats.org/officeDocument/2006/relationships/image" Target="../media/image1.jpeg"/><Relationship Id="rId2" Type="http://schemas.openxmlformats.org/officeDocument/2006/relationships/tags" Target="../tags/tag43.xml"/><Relationship Id="rId17" Type="http://schemas.openxmlformats.org/officeDocument/2006/relationships/tags" Target="../tags/tag54.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9" Type="http://schemas.openxmlformats.org/officeDocument/2006/relationships/tags" Target="../tags/tag618.xml"/><Relationship Id="rId8" Type="http://schemas.openxmlformats.org/officeDocument/2006/relationships/tags" Target="../tags/tag617.xml"/><Relationship Id="rId7" Type="http://schemas.openxmlformats.org/officeDocument/2006/relationships/tags" Target="../tags/tag616.xml"/><Relationship Id="rId6" Type="http://schemas.openxmlformats.org/officeDocument/2006/relationships/image" Target="../media/image5.png"/><Relationship Id="rId5" Type="http://schemas.openxmlformats.org/officeDocument/2006/relationships/tags" Target="../tags/tag615.xml"/><Relationship Id="rId4" Type="http://schemas.openxmlformats.org/officeDocument/2006/relationships/tags" Target="../tags/tag614.xml"/><Relationship Id="rId3" Type="http://schemas.openxmlformats.org/officeDocument/2006/relationships/image" Target="../media/image1.jpeg"/><Relationship Id="rId2" Type="http://schemas.openxmlformats.org/officeDocument/2006/relationships/tags" Target="../tags/tag613.xml"/><Relationship Id="rId12" Type="http://schemas.openxmlformats.org/officeDocument/2006/relationships/tags" Target="../tags/tag621.xml"/><Relationship Id="rId11" Type="http://schemas.openxmlformats.org/officeDocument/2006/relationships/tags" Target="../tags/tag620.xml"/><Relationship Id="rId10" Type="http://schemas.openxmlformats.org/officeDocument/2006/relationships/tags" Target="../tags/tag619.xml"/><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627.xml"/><Relationship Id="rId8" Type="http://schemas.openxmlformats.org/officeDocument/2006/relationships/tags" Target="../tags/tag626.xml"/><Relationship Id="rId7" Type="http://schemas.openxmlformats.org/officeDocument/2006/relationships/tags" Target="../tags/tag625.xml"/><Relationship Id="rId6" Type="http://schemas.openxmlformats.org/officeDocument/2006/relationships/image" Target="../media/image6.png"/><Relationship Id="rId5" Type="http://schemas.openxmlformats.org/officeDocument/2006/relationships/tags" Target="../tags/tag624.xml"/><Relationship Id="rId4" Type="http://schemas.openxmlformats.org/officeDocument/2006/relationships/tags" Target="../tags/tag623.xml"/><Relationship Id="rId3" Type="http://schemas.openxmlformats.org/officeDocument/2006/relationships/image" Target="../media/image1.jpeg"/><Relationship Id="rId2" Type="http://schemas.openxmlformats.org/officeDocument/2006/relationships/tags" Target="../tags/tag622.xml"/><Relationship Id="rId12" Type="http://schemas.openxmlformats.org/officeDocument/2006/relationships/tags" Target="../tags/tag630.xml"/><Relationship Id="rId11" Type="http://schemas.openxmlformats.org/officeDocument/2006/relationships/tags" Target="../tags/tag629.xml"/><Relationship Id="rId10" Type="http://schemas.openxmlformats.org/officeDocument/2006/relationships/tags" Target="../tags/tag628.xml"/><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9" Type="http://schemas.openxmlformats.org/officeDocument/2006/relationships/tags" Target="../tags/tag636.xml"/><Relationship Id="rId8" Type="http://schemas.openxmlformats.org/officeDocument/2006/relationships/tags" Target="../tags/tag635.xml"/><Relationship Id="rId7" Type="http://schemas.openxmlformats.org/officeDocument/2006/relationships/tags" Target="../tags/tag634.xml"/><Relationship Id="rId6" Type="http://schemas.openxmlformats.org/officeDocument/2006/relationships/image" Target="../media/image5.png"/><Relationship Id="rId5" Type="http://schemas.openxmlformats.org/officeDocument/2006/relationships/tags" Target="../tags/tag633.xml"/><Relationship Id="rId4" Type="http://schemas.openxmlformats.org/officeDocument/2006/relationships/tags" Target="../tags/tag632.xml"/><Relationship Id="rId3" Type="http://schemas.openxmlformats.org/officeDocument/2006/relationships/image" Target="../media/image1.jpeg"/><Relationship Id="rId2" Type="http://schemas.openxmlformats.org/officeDocument/2006/relationships/tags" Target="../tags/tag631.xml"/><Relationship Id="rId12" Type="http://schemas.openxmlformats.org/officeDocument/2006/relationships/tags" Target="../tags/tag639.xml"/><Relationship Id="rId11" Type="http://schemas.openxmlformats.org/officeDocument/2006/relationships/tags" Target="../tags/tag638.xml"/><Relationship Id="rId10" Type="http://schemas.openxmlformats.org/officeDocument/2006/relationships/tags" Target="../tags/tag637.xml"/><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9" Type="http://schemas.openxmlformats.org/officeDocument/2006/relationships/tags" Target="../tags/tag645.xml"/><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image" Target="../media/image6.png"/><Relationship Id="rId5" Type="http://schemas.openxmlformats.org/officeDocument/2006/relationships/tags" Target="../tags/tag642.xml"/><Relationship Id="rId4" Type="http://schemas.openxmlformats.org/officeDocument/2006/relationships/tags" Target="../tags/tag641.xml"/><Relationship Id="rId3" Type="http://schemas.openxmlformats.org/officeDocument/2006/relationships/image" Target="../media/image1.jpeg"/><Relationship Id="rId2" Type="http://schemas.openxmlformats.org/officeDocument/2006/relationships/tags" Target="../tags/tag640.xml"/><Relationship Id="rId14" Type="http://schemas.openxmlformats.org/officeDocument/2006/relationships/tags" Target="../tags/tag650.xml"/><Relationship Id="rId13" Type="http://schemas.openxmlformats.org/officeDocument/2006/relationships/tags" Target="../tags/tag649.xml"/><Relationship Id="rId12" Type="http://schemas.openxmlformats.org/officeDocument/2006/relationships/tags" Target="../tags/tag648.xml"/><Relationship Id="rId11" Type="http://schemas.openxmlformats.org/officeDocument/2006/relationships/tags" Target="../tags/tag647.xml"/><Relationship Id="rId10" Type="http://schemas.openxmlformats.org/officeDocument/2006/relationships/tags" Target="../tags/tag646.xml"/><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9" Type="http://schemas.openxmlformats.org/officeDocument/2006/relationships/tags" Target="../tags/tag655.xml"/><Relationship Id="rId8" Type="http://schemas.openxmlformats.org/officeDocument/2006/relationships/image" Target="../media/image6.png"/><Relationship Id="rId7" Type="http://schemas.openxmlformats.org/officeDocument/2006/relationships/tags" Target="../tags/tag654.xml"/><Relationship Id="rId6" Type="http://schemas.openxmlformats.org/officeDocument/2006/relationships/image" Target="../media/image5.png"/><Relationship Id="rId5" Type="http://schemas.openxmlformats.org/officeDocument/2006/relationships/tags" Target="../tags/tag653.xml"/><Relationship Id="rId4" Type="http://schemas.openxmlformats.org/officeDocument/2006/relationships/tags" Target="../tags/tag652.xml"/><Relationship Id="rId3" Type="http://schemas.openxmlformats.org/officeDocument/2006/relationships/image" Target="../media/image1.jpeg"/><Relationship Id="rId2" Type="http://schemas.openxmlformats.org/officeDocument/2006/relationships/tags" Target="../tags/tag651.xml"/><Relationship Id="rId13" Type="http://schemas.openxmlformats.org/officeDocument/2006/relationships/tags" Target="../tags/tag659.xml"/><Relationship Id="rId12" Type="http://schemas.openxmlformats.org/officeDocument/2006/relationships/tags" Target="../tags/tag658.xml"/><Relationship Id="rId11" Type="http://schemas.openxmlformats.org/officeDocument/2006/relationships/tags" Target="../tags/tag657.xml"/><Relationship Id="rId10" Type="http://schemas.openxmlformats.org/officeDocument/2006/relationships/tags" Target="../tags/tag656.xml"/><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9" Type="http://schemas.openxmlformats.org/officeDocument/2006/relationships/tags" Target="../tags/tag670.xml"/><Relationship Id="rId8" Type="http://schemas.openxmlformats.org/officeDocument/2006/relationships/tags" Target="../tags/tag669.xml"/><Relationship Id="rId7" Type="http://schemas.openxmlformats.org/officeDocument/2006/relationships/image" Target="../media/image3.png"/><Relationship Id="rId6" Type="http://schemas.openxmlformats.org/officeDocument/2006/relationships/tags" Target="../tags/tag668.xml"/><Relationship Id="rId5" Type="http://schemas.openxmlformats.org/officeDocument/2006/relationships/image" Target="../media/image2.png"/><Relationship Id="rId4" Type="http://schemas.openxmlformats.org/officeDocument/2006/relationships/tags" Target="../tags/tag667.xml"/><Relationship Id="rId3" Type="http://schemas.openxmlformats.org/officeDocument/2006/relationships/image" Target="../media/image1.jpeg"/><Relationship Id="rId2" Type="http://schemas.openxmlformats.org/officeDocument/2006/relationships/tags" Target="../tags/tag666.xml"/><Relationship Id="rId13" Type="http://schemas.openxmlformats.org/officeDocument/2006/relationships/tags" Target="../tags/tag674.xml"/><Relationship Id="rId12" Type="http://schemas.openxmlformats.org/officeDocument/2006/relationships/tags" Target="../tags/tag673.xml"/><Relationship Id="rId11" Type="http://schemas.openxmlformats.org/officeDocument/2006/relationships/tags" Target="../tags/tag672.xml"/><Relationship Id="rId10" Type="http://schemas.openxmlformats.org/officeDocument/2006/relationships/tags" Target="../tags/tag671.xml"/><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78.xml"/><Relationship Id="rId7" Type="http://schemas.openxmlformats.org/officeDocument/2006/relationships/image" Target="../media/image5.png"/><Relationship Id="rId6" Type="http://schemas.openxmlformats.org/officeDocument/2006/relationships/tags" Target="../tags/tag677.xml"/><Relationship Id="rId5" Type="http://schemas.openxmlformats.org/officeDocument/2006/relationships/image" Target="../media/image4.png"/><Relationship Id="rId4" Type="http://schemas.openxmlformats.org/officeDocument/2006/relationships/tags" Target="../tags/tag676.xml"/><Relationship Id="rId3" Type="http://schemas.openxmlformats.org/officeDocument/2006/relationships/image" Target="../media/image1.jpeg"/><Relationship Id="rId2" Type="http://schemas.openxmlformats.org/officeDocument/2006/relationships/tags" Target="../tags/tag675.xml"/><Relationship Id="rId14" Type="http://schemas.openxmlformats.org/officeDocument/2006/relationships/tags" Target="../tags/tag683.xml"/><Relationship Id="rId13" Type="http://schemas.openxmlformats.org/officeDocument/2006/relationships/tags" Target="../tags/tag682.xml"/><Relationship Id="rId12" Type="http://schemas.openxmlformats.org/officeDocument/2006/relationships/tags" Target="../tags/tag681.xml"/><Relationship Id="rId11" Type="http://schemas.openxmlformats.org/officeDocument/2006/relationships/tags" Target="../tags/tag680.xml"/><Relationship Id="rId10" Type="http://schemas.openxmlformats.org/officeDocument/2006/relationships/tags" Target="../tags/tag679.xml"/><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687.xml"/><Relationship Id="rId7" Type="http://schemas.openxmlformats.org/officeDocument/2006/relationships/image" Target="../media/image8.png"/><Relationship Id="rId6" Type="http://schemas.openxmlformats.org/officeDocument/2006/relationships/tags" Target="../tags/tag686.xml"/><Relationship Id="rId5" Type="http://schemas.openxmlformats.org/officeDocument/2006/relationships/image" Target="../media/image7.png"/><Relationship Id="rId4" Type="http://schemas.openxmlformats.org/officeDocument/2006/relationships/tags" Target="../tags/tag685.xml"/><Relationship Id="rId3" Type="http://schemas.openxmlformats.org/officeDocument/2006/relationships/image" Target="../media/image1.jpeg"/><Relationship Id="rId2" Type="http://schemas.openxmlformats.org/officeDocument/2006/relationships/tags" Target="../tags/tag684.xml"/><Relationship Id="rId14" Type="http://schemas.openxmlformats.org/officeDocument/2006/relationships/tags" Target="../tags/tag692.xml"/><Relationship Id="rId13" Type="http://schemas.openxmlformats.org/officeDocument/2006/relationships/tags" Target="../tags/tag691.xml"/><Relationship Id="rId12" Type="http://schemas.openxmlformats.org/officeDocument/2006/relationships/tags" Target="../tags/tag690.xml"/><Relationship Id="rId11" Type="http://schemas.openxmlformats.org/officeDocument/2006/relationships/tags" Target="../tags/tag689.xml"/><Relationship Id="rId10" Type="http://schemas.openxmlformats.org/officeDocument/2006/relationships/tags" Target="../tags/tag688.xml"/><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696.xml"/><Relationship Id="rId7" Type="http://schemas.openxmlformats.org/officeDocument/2006/relationships/image" Target="../media/image5.png"/><Relationship Id="rId6" Type="http://schemas.openxmlformats.org/officeDocument/2006/relationships/tags" Target="../tags/tag695.xml"/><Relationship Id="rId5" Type="http://schemas.openxmlformats.org/officeDocument/2006/relationships/image" Target="../media/image4.png"/><Relationship Id="rId4" Type="http://schemas.openxmlformats.org/officeDocument/2006/relationships/tags" Target="../tags/tag694.xml"/><Relationship Id="rId3" Type="http://schemas.openxmlformats.org/officeDocument/2006/relationships/image" Target="../media/image1.jpeg"/><Relationship Id="rId2" Type="http://schemas.openxmlformats.org/officeDocument/2006/relationships/tags" Target="../tags/tag693.xml"/><Relationship Id="rId15" Type="http://schemas.openxmlformats.org/officeDocument/2006/relationships/tags" Target="../tags/tag702.xml"/><Relationship Id="rId14" Type="http://schemas.openxmlformats.org/officeDocument/2006/relationships/tags" Target="../tags/tag701.xml"/><Relationship Id="rId13" Type="http://schemas.openxmlformats.org/officeDocument/2006/relationships/tags" Target="../tags/tag700.xml"/><Relationship Id="rId12" Type="http://schemas.openxmlformats.org/officeDocument/2006/relationships/tags" Target="../tags/tag699.xml"/><Relationship Id="rId11" Type="http://schemas.openxmlformats.org/officeDocument/2006/relationships/tags" Target="../tags/tag698.xml"/><Relationship Id="rId10" Type="http://schemas.openxmlformats.org/officeDocument/2006/relationships/tags" Target="../tags/tag697.xml"/><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06.xml"/><Relationship Id="rId7" Type="http://schemas.openxmlformats.org/officeDocument/2006/relationships/image" Target="../media/image5.png"/><Relationship Id="rId6" Type="http://schemas.openxmlformats.org/officeDocument/2006/relationships/tags" Target="../tags/tag705.xml"/><Relationship Id="rId5" Type="http://schemas.openxmlformats.org/officeDocument/2006/relationships/image" Target="../media/image4.png"/><Relationship Id="rId4" Type="http://schemas.openxmlformats.org/officeDocument/2006/relationships/tags" Target="../tags/tag704.xml"/><Relationship Id="rId3" Type="http://schemas.openxmlformats.org/officeDocument/2006/relationships/image" Target="../media/image1.jpeg"/><Relationship Id="rId2" Type="http://schemas.openxmlformats.org/officeDocument/2006/relationships/tags" Target="../tags/tag703.xml"/><Relationship Id="rId17" Type="http://schemas.openxmlformats.org/officeDocument/2006/relationships/tags" Target="../tags/tag714.xml"/><Relationship Id="rId16" Type="http://schemas.openxmlformats.org/officeDocument/2006/relationships/tags" Target="../tags/tag713.xml"/><Relationship Id="rId15" Type="http://schemas.openxmlformats.org/officeDocument/2006/relationships/tags" Target="../tags/tag712.xml"/><Relationship Id="rId14" Type="http://schemas.openxmlformats.org/officeDocument/2006/relationships/tags" Target="../tags/tag711.xml"/><Relationship Id="rId13" Type="http://schemas.openxmlformats.org/officeDocument/2006/relationships/tags" Target="../tags/tag710.xml"/><Relationship Id="rId12" Type="http://schemas.openxmlformats.org/officeDocument/2006/relationships/tags" Target="../tags/tag709.xml"/><Relationship Id="rId11" Type="http://schemas.openxmlformats.org/officeDocument/2006/relationships/tags" Target="../tags/tag708.xml"/><Relationship Id="rId10" Type="http://schemas.openxmlformats.org/officeDocument/2006/relationships/tags" Target="../tags/tag707.xml"/><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image" Target="../media/image11.png"/><Relationship Id="rId6" Type="http://schemas.openxmlformats.org/officeDocument/2006/relationships/tags" Target="../tags/tag57.xml"/><Relationship Id="rId5" Type="http://schemas.openxmlformats.org/officeDocument/2006/relationships/image" Target="../media/image10.png"/><Relationship Id="rId4" Type="http://schemas.openxmlformats.org/officeDocument/2006/relationships/tags" Target="../tags/tag56.xml"/><Relationship Id="rId3" Type="http://schemas.openxmlformats.org/officeDocument/2006/relationships/image" Target="../media/image1.jpeg"/><Relationship Id="rId2" Type="http://schemas.openxmlformats.org/officeDocument/2006/relationships/tags" Target="../tags/tag55.xml"/><Relationship Id="rId11" Type="http://schemas.openxmlformats.org/officeDocument/2006/relationships/tags" Target="../tags/tag61.xml"/><Relationship Id="rId10" Type="http://schemas.openxmlformats.org/officeDocument/2006/relationships/tags" Target="../tags/tag60.xml"/><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9" Type="http://schemas.openxmlformats.org/officeDocument/2006/relationships/tags" Target="../tags/tag719.xml"/><Relationship Id="rId8" Type="http://schemas.openxmlformats.org/officeDocument/2006/relationships/tags" Target="../tags/tag718.xml"/><Relationship Id="rId7" Type="http://schemas.openxmlformats.org/officeDocument/2006/relationships/image" Target="../media/image11.png"/><Relationship Id="rId6" Type="http://schemas.openxmlformats.org/officeDocument/2006/relationships/tags" Target="../tags/tag717.xml"/><Relationship Id="rId5" Type="http://schemas.openxmlformats.org/officeDocument/2006/relationships/image" Target="../media/image10.png"/><Relationship Id="rId4" Type="http://schemas.openxmlformats.org/officeDocument/2006/relationships/tags" Target="../tags/tag716.xml"/><Relationship Id="rId3" Type="http://schemas.openxmlformats.org/officeDocument/2006/relationships/image" Target="../media/image1.jpeg"/><Relationship Id="rId2" Type="http://schemas.openxmlformats.org/officeDocument/2006/relationships/tags" Target="../tags/tag715.xml"/><Relationship Id="rId11" Type="http://schemas.openxmlformats.org/officeDocument/2006/relationships/tags" Target="../tags/tag721.xml"/><Relationship Id="rId10" Type="http://schemas.openxmlformats.org/officeDocument/2006/relationships/tags" Target="../tags/tag720.xml"/><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4" Type="http://schemas.openxmlformats.org/officeDocument/2006/relationships/tags" Target="../tags/tag724.xml"/><Relationship Id="rId3" Type="http://schemas.openxmlformats.org/officeDocument/2006/relationships/tags" Target="../tags/tag723.xml"/><Relationship Id="rId2" Type="http://schemas.openxmlformats.org/officeDocument/2006/relationships/tags" Target="../tags/tag722.xml"/><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28.xml"/><Relationship Id="rId7" Type="http://schemas.openxmlformats.org/officeDocument/2006/relationships/image" Target="../media/image5.png"/><Relationship Id="rId6" Type="http://schemas.openxmlformats.org/officeDocument/2006/relationships/tags" Target="../tags/tag727.xml"/><Relationship Id="rId5" Type="http://schemas.openxmlformats.org/officeDocument/2006/relationships/image" Target="../media/image4.png"/><Relationship Id="rId4" Type="http://schemas.openxmlformats.org/officeDocument/2006/relationships/tags" Target="../tags/tag726.xml"/><Relationship Id="rId3" Type="http://schemas.openxmlformats.org/officeDocument/2006/relationships/image" Target="../media/image1.jpeg"/><Relationship Id="rId2" Type="http://schemas.openxmlformats.org/officeDocument/2006/relationships/tags" Target="../tags/tag725.xml"/><Relationship Id="rId15" Type="http://schemas.openxmlformats.org/officeDocument/2006/relationships/tags" Target="../tags/tag734.xml"/><Relationship Id="rId14" Type="http://schemas.openxmlformats.org/officeDocument/2006/relationships/tags" Target="../tags/tag733.xml"/><Relationship Id="rId13" Type="http://schemas.openxmlformats.org/officeDocument/2006/relationships/tags" Target="../tags/tag732.xml"/><Relationship Id="rId12" Type="http://schemas.openxmlformats.org/officeDocument/2006/relationships/tags" Target="../tags/tag731.xml"/><Relationship Id="rId11" Type="http://schemas.openxmlformats.org/officeDocument/2006/relationships/tags" Target="../tags/tag730.xml"/><Relationship Id="rId10" Type="http://schemas.openxmlformats.org/officeDocument/2006/relationships/tags" Target="../tags/tag729.xml"/><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38.xml"/><Relationship Id="rId7" Type="http://schemas.openxmlformats.org/officeDocument/2006/relationships/image" Target="../media/image5.png"/><Relationship Id="rId6" Type="http://schemas.openxmlformats.org/officeDocument/2006/relationships/tags" Target="../tags/tag737.xml"/><Relationship Id="rId5" Type="http://schemas.openxmlformats.org/officeDocument/2006/relationships/image" Target="../media/image4.png"/><Relationship Id="rId4" Type="http://schemas.openxmlformats.org/officeDocument/2006/relationships/tags" Target="../tags/tag736.xml"/><Relationship Id="rId3" Type="http://schemas.openxmlformats.org/officeDocument/2006/relationships/image" Target="../media/image1.jpeg"/><Relationship Id="rId2" Type="http://schemas.openxmlformats.org/officeDocument/2006/relationships/tags" Target="../tags/tag735.xml"/><Relationship Id="rId14" Type="http://schemas.openxmlformats.org/officeDocument/2006/relationships/tags" Target="../tags/tag743.xml"/><Relationship Id="rId13" Type="http://schemas.openxmlformats.org/officeDocument/2006/relationships/tags" Target="../tags/tag742.xml"/><Relationship Id="rId12" Type="http://schemas.openxmlformats.org/officeDocument/2006/relationships/tags" Target="../tags/tag741.xml"/><Relationship Id="rId11" Type="http://schemas.openxmlformats.org/officeDocument/2006/relationships/tags" Target="../tags/tag740.xml"/><Relationship Id="rId10" Type="http://schemas.openxmlformats.org/officeDocument/2006/relationships/tags" Target="../tags/tag739.xml"/><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47.xml"/><Relationship Id="rId7" Type="http://schemas.openxmlformats.org/officeDocument/2006/relationships/image" Target="../media/image5.png"/><Relationship Id="rId6" Type="http://schemas.openxmlformats.org/officeDocument/2006/relationships/tags" Target="../tags/tag746.xml"/><Relationship Id="rId5" Type="http://schemas.openxmlformats.org/officeDocument/2006/relationships/image" Target="../media/image4.png"/><Relationship Id="rId4" Type="http://schemas.openxmlformats.org/officeDocument/2006/relationships/tags" Target="../tags/tag745.xml"/><Relationship Id="rId3" Type="http://schemas.openxmlformats.org/officeDocument/2006/relationships/image" Target="../media/image1.jpeg"/><Relationship Id="rId2" Type="http://schemas.openxmlformats.org/officeDocument/2006/relationships/tags" Target="../tags/tag744.xml"/><Relationship Id="rId13" Type="http://schemas.openxmlformats.org/officeDocument/2006/relationships/tags" Target="../tags/tag751.xml"/><Relationship Id="rId12" Type="http://schemas.openxmlformats.org/officeDocument/2006/relationships/tags" Target="../tags/tag750.xml"/><Relationship Id="rId11" Type="http://schemas.openxmlformats.org/officeDocument/2006/relationships/tags" Target="../tags/tag749.xml"/><Relationship Id="rId10" Type="http://schemas.openxmlformats.org/officeDocument/2006/relationships/tags" Target="../tags/tag748.xml"/><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9" Type="http://schemas.openxmlformats.org/officeDocument/2006/relationships/tags" Target="../tags/tag756.xml"/><Relationship Id="rId8" Type="http://schemas.openxmlformats.org/officeDocument/2006/relationships/tags" Target="../tags/tag755.xml"/><Relationship Id="rId7" Type="http://schemas.openxmlformats.org/officeDocument/2006/relationships/image" Target="../media/image3.png"/><Relationship Id="rId6" Type="http://schemas.openxmlformats.org/officeDocument/2006/relationships/tags" Target="../tags/tag754.xml"/><Relationship Id="rId5" Type="http://schemas.openxmlformats.org/officeDocument/2006/relationships/image" Target="../media/image2.png"/><Relationship Id="rId4" Type="http://schemas.openxmlformats.org/officeDocument/2006/relationships/tags" Target="../tags/tag753.xml"/><Relationship Id="rId3" Type="http://schemas.openxmlformats.org/officeDocument/2006/relationships/image" Target="../media/image1.jpeg"/><Relationship Id="rId2" Type="http://schemas.openxmlformats.org/officeDocument/2006/relationships/tags" Target="../tags/tag752.xml"/><Relationship Id="rId13" Type="http://schemas.openxmlformats.org/officeDocument/2006/relationships/tags" Target="../tags/tag760.xml"/><Relationship Id="rId12" Type="http://schemas.openxmlformats.org/officeDocument/2006/relationships/tags" Target="../tags/tag759.xml"/><Relationship Id="rId11" Type="http://schemas.openxmlformats.org/officeDocument/2006/relationships/tags" Target="../tags/tag758.xml"/><Relationship Id="rId10" Type="http://schemas.openxmlformats.org/officeDocument/2006/relationships/tags" Target="../tags/tag757.xml"/><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764.xml"/><Relationship Id="rId7" Type="http://schemas.openxmlformats.org/officeDocument/2006/relationships/image" Target="../media/image5.png"/><Relationship Id="rId6" Type="http://schemas.openxmlformats.org/officeDocument/2006/relationships/tags" Target="../tags/tag763.xml"/><Relationship Id="rId5" Type="http://schemas.openxmlformats.org/officeDocument/2006/relationships/image" Target="../media/image4.png"/><Relationship Id="rId4" Type="http://schemas.openxmlformats.org/officeDocument/2006/relationships/tags" Target="../tags/tag762.xml"/><Relationship Id="rId3" Type="http://schemas.openxmlformats.org/officeDocument/2006/relationships/image" Target="../media/image1.jpeg"/><Relationship Id="rId2" Type="http://schemas.openxmlformats.org/officeDocument/2006/relationships/tags" Target="../tags/tag761.xml"/><Relationship Id="rId13" Type="http://schemas.openxmlformats.org/officeDocument/2006/relationships/tags" Target="../tags/tag768.xml"/><Relationship Id="rId12" Type="http://schemas.openxmlformats.org/officeDocument/2006/relationships/tags" Target="../tags/tag767.xml"/><Relationship Id="rId11" Type="http://schemas.openxmlformats.org/officeDocument/2006/relationships/tags" Target="../tags/tag766.xml"/><Relationship Id="rId10" Type="http://schemas.openxmlformats.org/officeDocument/2006/relationships/tags" Target="../tags/tag765.xml"/><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9" Type="http://schemas.openxmlformats.org/officeDocument/2006/relationships/tags" Target="../tags/tag773.xml"/><Relationship Id="rId8" Type="http://schemas.openxmlformats.org/officeDocument/2006/relationships/image" Target="../media/image6.png"/><Relationship Id="rId7" Type="http://schemas.openxmlformats.org/officeDocument/2006/relationships/tags" Target="../tags/tag772.xml"/><Relationship Id="rId6" Type="http://schemas.openxmlformats.org/officeDocument/2006/relationships/image" Target="../media/image5.png"/><Relationship Id="rId5" Type="http://schemas.openxmlformats.org/officeDocument/2006/relationships/tags" Target="../tags/tag771.xml"/><Relationship Id="rId4" Type="http://schemas.openxmlformats.org/officeDocument/2006/relationships/tags" Target="../tags/tag770.xml"/><Relationship Id="rId3" Type="http://schemas.openxmlformats.org/officeDocument/2006/relationships/image" Target="../media/image1.jpeg"/><Relationship Id="rId2" Type="http://schemas.openxmlformats.org/officeDocument/2006/relationships/tags" Target="../tags/tag769.xml"/><Relationship Id="rId13" Type="http://schemas.openxmlformats.org/officeDocument/2006/relationships/tags" Target="../tags/tag777.xml"/><Relationship Id="rId12" Type="http://schemas.openxmlformats.org/officeDocument/2006/relationships/tags" Target="../tags/tag776.xml"/><Relationship Id="rId11" Type="http://schemas.openxmlformats.org/officeDocument/2006/relationships/tags" Target="../tags/tag775.xml"/><Relationship Id="rId10" Type="http://schemas.openxmlformats.org/officeDocument/2006/relationships/tags" Target="../tags/tag774.xml"/><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9" Type="http://schemas.openxmlformats.org/officeDocument/2006/relationships/tags" Target="../tags/tag783.xml"/><Relationship Id="rId8" Type="http://schemas.openxmlformats.org/officeDocument/2006/relationships/tags" Target="../tags/tag782.xml"/><Relationship Id="rId7" Type="http://schemas.openxmlformats.org/officeDocument/2006/relationships/tags" Target="../tags/tag781.xml"/><Relationship Id="rId6" Type="http://schemas.openxmlformats.org/officeDocument/2006/relationships/image" Target="../media/image5.png"/><Relationship Id="rId5" Type="http://schemas.openxmlformats.org/officeDocument/2006/relationships/tags" Target="../tags/tag780.xml"/><Relationship Id="rId4" Type="http://schemas.openxmlformats.org/officeDocument/2006/relationships/tags" Target="../tags/tag779.xml"/><Relationship Id="rId3" Type="http://schemas.openxmlformats.org/officeDocument/2006/relationships/image" Target="../media/image1.jpeg"/><Relationship Id="rId2" Type="http://schemas.openxmlformats.org/officeDocument/2006/relationships/tags" Target="../tags/tag778.xml"/><Relationship Id="rId12" Type="http://schemas.openxmlformats.org/officeDocument/2006/relationships/tags" Target="../tags/tag786.xml"/><Relationship Id="rId11" Type="http://schemas.openxmlformats.org/officeDocument/2006/relationships/tags" Target="../tags/tag785.xml"/><Relationship Id="rId10" Type="http://schemas.openxmlformats.org/officeDocument/2006/relationships/tags" Target="../tags/tag784.xml"/><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9" Type="http://schemas.openxmlformats.org/officeDocument/2006/relationships/tags" Target="../tags/tag792.xml"/><Relationship Id="rId8" Type="http://schemas.openxmlformats.org/officeDocument/2006/relationships/tags" Target="../tags/tag791.xml"/><Relationship Id="rId7" Type="http://schemas.openxmlformats.org/officeDocument/2006/relationships/tags" Target="../tags/tag790.xml"/><Relationship Id="rId6" Type="http://schemas.openxmlformats.org/officeDocument/2006/relationships/image" Target="../media/image6.png"/><Relationship Id="rId5" Type="http://schemas.openxmlformats.org/officeDocument/2006/relationships/tags" Target="../tags/tag789.xml"/><Relationship Id="rId4" Type="http://schemas.openxmlformats.org/officeDocument/2006/relationships/tags" Target="../tags/tag788.xml"/><Relationship Id="rId3" Type="http://schemas.openxmlformats.org/officeDocument/2006/relationships/image" Target="../media/image1.jpeg"/><Relationship Id="rId2" Type="http://schemas.openxmlformats.org/officeDocument/2006/relationships/tags" Target="../tags/tag787.xml"/><Relationship Id="rId12" Type="http://schemas.openxmlformats.org/officeDocument/2006/relationships/tags" Target="../tags/tag795.xml"/><Relationship Id="rId11" Type="http://schemas.openxmlformats.org/officeDocument/2006/relationships/tags" Target="../tags/tag794.xml"/><Relationship Id="rId10" Type="http://schemas.openxmlformats.org/officeDocument/2006/relationships/tags" Target="../tags/tag793.xml"/><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9" Type="http://schemas.openxmlformats.org/officeDocument/2006/relationships/tags" Target="../tags/tag801.xml"/><Relationship Id="rId8" Type="http://schemas.openxmlformats.org/officeDocument/2006/relationships/tags" Target="../tags/tag800.xml"/><Relationship Id="rId7" Type="http://schemas.openxmlformats.org/officeDocument/2006/relationships/tags" Target="../tags/tag799.xml"/><Relationship Id="rId6" Type="http://schemas.openxmlformats.org/officeDocument/2006/relationships/image" Target="../media/image5.png"/><Relationship Id="rId5" Type="http://schemas.openxmlformats.org/officeDocument/2006/relationships/tags" Target="../tags/tag798.xml"/><Relationship Id="rId4" Type="http://schemas.openxmlformats.org/officeDocument/2006/relationships/tags" Target="../tags/tag797.xml"/><Relationship Id="rId3" Type="http://schemas.openxmlformats.org/officeDocument/2006/relationships/image" Target="../media/image1.jpeg"/><Relationship Id="rId2" Type="http://schemas.openxmlformats.org/officeDocument/2006/relationships/tags" Target="../tags/tag796.xml"/><Relationship Id="rId12" Type="http://schemas.openxmlformats.org/officeDocument/2006/relationships/tags" Target="../tags/tag804.xml"/><Relationship Id="rId11" Type="http://schemas.openxmlformats.org/officeDocument/2006/relationships/tags" Target="../tags/tag803.xml"/><Relationship Id="rId10" Type="http://schemas.openxmlformats.org/officeDocument/2006/relationships/tags" Target="../tags/tag802.xml"/><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9" Type="http://schemas.openxmlformats.org/officeDocument/2006/relationships/tags" Target="../tags/tag810.xml"/><Relationship Id="rId8" Type="http://schemas.openxmlformats.org/officeDocument/2006/relationships/tags" Target="../tags/tag809.xml"/><Relationship Id="rId7" Type="http://schemas.openxmlformats.org/officeDocument/2006/relationships/tags" Target="../tags/tag808.xml"/><Relationship Id="rId6" Type="http://schemas.openxmlformats.org/officeDocument/2006/relationships/image" Target="../media/image6.png"/><Relationship Id="rId5" Type="http://schemas.openxmlformats.org/officeDocument/2006/relationships/tags" Target="../tags/tag807.xml"/><Relationship Id="rId4" Type="http://schemas.openxmlformats.org/officeDocument/2006/relationships/tags" Target="../tags/tag806.xml"/><Relationship Id="rId3" Type="http://schemas.openxmlformats.org/officeDocument/2006/relationships/image" Target="../media/image1.jpeg"/><Relationship Id="rId2" Type="http://schemas.openxmlformats.org/officeDocument/2006/relationships/tags" Target="../tags/tag805.xml"/><Relationship Id="rId14" Type="http://schemas.openxmlformats.org/officeDocument/2006/relationships/tags" Target="../tags/tag815.xml"/><Relationship Id="rId13" Type="http://schemas.openxmlformats.org/officeDocument/2006/relationships/tags" Target="../tags/tag814.xml"/><Relationship Id="rId12" Type="http://schemas.openxmlformats.org/officeDocument/2006/relationships/tags" Target="../tags/tag813.xml"/><Relationship Id="rId11" Type="http://schemas.openxmlformats.org/officeDocument/2006/relationships/tags" Target="../tags/tag812.xml"/><Relationship Id="rId10" Type="http://schemas.openxmlformats.org/officeDocument/2006/relationships/tags" Target="../tags/tag811.xml"/><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9" Type="http://schemas.openxmlformats.org/officeDocument/2006/relationships/tags" Target="../tags/tag820.xml"/><Relationship Id="rId8" Type="http://schemas.openxmlformats.org/officeDocument/2006/relationships/image" Target="../media/image6.png"/><Relationship Id="rId7" Type="http://schemas.openxmlformats.org/officeDocument/2006/relationships/tags" Target="../tags/tag819.xml"/><Relationship Id="rId6" Type="http://schemas.openxmlformats.org/officeDocument/2006/relationships/image" Target="../media/image5.png"/><Relationship Id="rId5" Type="http://schemas.openxmlformats.org/officeDocument/2006/relationships/tags" Target="../tags/tag818.xml"/><Relationship Id="rId4" Type="http://schemas.openxmlformats.org/officeDocument/2006/relationships/tags" Target="../tags/tag817.xml"/><Relationship Id="rId3" Type="http://schemas.openxmlformats.org/officeDocument/2006/relationships/image" Target="../media/image1.jpeg"/><Relationship Id="rId2" Type="http://schemas.openxmlformats.org/officeDocument/2006/relationships/tags" Target="../tags/tag816.xml"/><Relationship Id="rId13" Type="http://schemas.openxmlformats.org/officeDocument/2006/relationships/tags" Target="../tags/tag824.xml"/><Relationship Id="rId12" Type="http://schemas.openxmlformats.org/officeDocument/2006/relationships/tags" Target="../tags/tag823.xml"/><Relationship Id="rId11" Type="http://schemas.openxmlformats.org/officeDocument/2006/relationships/tags" Target="../tags/tag822.xml"/><Relationship Id="rId10" Type="http://schemas.openxmlformats.org/officeDocument/2006/relationships/tags" Target="../tags/tag821.xml"/><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9" Type="http://schemas.openxmlformats.org/officeDocument/2006/relationships/tags" Target="../tags/tag835.xml"/><Relationship Id="rId8" Type="http://schemas.openxmlformats.org/officeDocument/2006/relationships/tags" Target="../tags/tag834.xml"/><Relationship Id="rId7" Type="http://schemas.openxmlformats.org/officeDocument/2006/relationships/image" Target="../media/image3.png"/><Relationship Id="rId6" Type="http://schemas.openxmlformats.org/officeDocument/2006/relationships/tags" Target="../tags/tag833.xml"/><Relationship Id="rId5" Type="http://schemas.openxmlformats.org/officeDocument/2006/relationships/image" Target="../media/image2.png"/><Relationship Id="rId4" Type="http://schemas.openxmlformats.org/officeDocument/2006/relationships/tags" Target="../tags/tag832.xml"/><Relationship Id="rId3" Type="http://schemas.openxmlformats.org/officeDocument/2006/relationships/image" Target="../media/image1.jpeg"/><Relationship Id="rId2" Type="http://schemas.openxmlformats.org/officeDocument/2006/relationships/tags" Target="../tags/tag831.xml"/><Relationship Id="rId13" Type="http://schemas.openxmlformats.org/officeDocument/2006/relationships/tags" Target="../tags/tag839.xml"/><Relationship Id="rId12" Type="http://schemas.openxmlformats.org/officeDocument/2006/relationships/tags" Target="../tags/tag838.xml"/><Relationship Id="rId11" Type="http://schemas.openxmlformats.org/officeDocument/2006/relationships/tags" Target="../tags/tag837.xml"/><Relationship Id="rId10" Type="http://schemas.openxmlformats.org/officeDocument/2006/relationships/tags" Target="../tags/tag836.xml"/><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843.xml"/><Relationship Id="rId7" Type="http://schemas.openxmlformats.org/officeDocument/2006/relationships/image" Target="../media/image5.png"/><Relationship Id="rId6" Type="http://schemas.openxmlformats.org/officeDocument/2006/relationships/tags" Target="../tags/tag842.xml"/><Relationship Id="rId5" Type="http://schemas.openxmlformats.org/officeDocument/2006/relationships/image" Target="../media/image4.png"/><Relationship Id="rId4" Type="http://schemas.openxmlformats.org/officeDocument/2006/relationships/tags" Target="../tags/tag841.xml"/><Relationship Id="rId3" Type="http://schemas.openxmlformats.org/officeDocument/2006/relationships/image" Target="../media/image1.jpeg"/><Relationship Id="rId2" Type="http://schemas.openxmlformats.org/officeDocument/2006/relationships/tags" Target="../tags/tag840.xml"/><Relationship Id="rId14" Type="http://schemas.openxmlformats.org/officeDocument/2006/relationships/tags" Target="../tags/tag848.xml"/><Relationship Id="rId13" Type="http://schemas.openxmlformats.org/officeDocument/2006/relationships/tags" Target="../tags/tag847.xml"/><Relationship Id="rId12" Type="http://schemas.openxmlformats.org/officeDocument/2006/relationships/tags" Target="../tags/tag846.xml"/><Relationship Id="rId11" Type="http://schemas.openxmlformats.org/officeDocument/2006/relationships/tags" Target="../tags/tag845.xml"/><Relationship Id="rId10" Type="http://schemas.openxmlformats.org/officeDocument/2006/relationships/tags" Target="../tags/tag844.xml"/><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852.xml"/><Relationship Id="rId7" Type="http://schemas.openxmlformats.org/officeDocument/2006/relationships/image" Target="../media/image8.png"/><Relationship Id="rId6" Type="http://schemas.openxmlformats.org/officeDocument/2006/relationships/tags" Target="../tags/tag851.xml"/><Relationship Id="rId5" Type="http://schemas.openxmlformats.org/officeDocument/2006/relationships/image" Target="../media/image7.png"/><Relationship Id="rId4" Type="http://schemas.openxmlformats.org/officeDocument/2006/relationships/tags" Target="../tags/tag850.xml"/><Relationship Id="rId3" Type="http://schemas.openxmlformats.org/officeDocument/2006/relationships/image" Target="../media/image1.jpeg"/><Relationship Id="rId2" Type="http://schemas.openxmlformats.org/officeDocument/2006/relationships/tags" Target="../tags/tag849.xml"/><Relationship Id="rId14" Type="http://schemas.openxmlformats.org/officeDocument/2006/relationships/tags" Target="../tags/tag857.xml"/><Relationship Id="rId13" Type="http://schemas.openxmlformats.org/officeDocument/2006/relationships/tags" Target="../tags/tag856.xml"/><Relationship Id="rId12" Type="http://schemas.openxmlformats.org/officeDocument/2006/relationships/tags" Target="../tags/tag855.xml"/><Relationship Id="rId11" Type="http://schemas.openxmlformats.org/officeDocument/2006/relationships/tags" Target="../tags/tag854.xml"/><Relationship Id="rId10" Type="http://schemas.openxmlformats.org/officeDocument/2006/relationships/tags" Target="../tags/tag853.xml"/><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861.xml"/><Relationship Id="rId7" Type="http://schemas.openxmlformats.org/officeDocument/2006/relationships/image" Target="../media/image5.png"/><Relationship Id="rId6" Type="http://schemas.openxmlformats.org/officeDocument/2006/relationships/tags" Target="../tags/tag860.xml"/><Relationship Id="rId5" Type="http://schemas.openxmlformats.org/officeDocument/2006/relationships/image" Target="../media/image4.png"/><Relationship Id="rId4" Type="http://schemas.openxmlformats.org/officeDocument/2006/relationships/tags" Target="../tags/tag859.xml"/><Relationship Id="rId3" Type="http://schemas.openxmlformats.org/officeDocument/2006/relationships/image" Target="../media/image1.jpeg"/><Relationship Id="rId2" Type="http://schemas.openxmlformats.org/officeDocument/2006/relationships/tags" Target="../tags/tag858.xml"/><Relationship Id="rId15" Type="http://schemas.openxmlformats.org/officeDocument/2006/relationships/tags" Target="../tags/tag867.xml"/><Relationship Id="rId14" Type="http://schemas.openxmlformats.org/officeDocument/2006/relationships/tags" Target="../tags/tag866.xml"/><Relationship Id="rId13" Type="http://schemas.openxmlformats.org/officeDocument/2006/relationships/tags" Target="../tags/tag865.xml"/><Relationship Id="rId12" Type="http://schemas.openxmlformats.org/officeDocument/2006/relationships/tags" Target="../tags/tag864.xml"/><Relationship Id="rId11" Type="http://schemas.openxmlformats.org/officeDocument/2006/relationships/tags" Target="../tags/tag863.xml"/><Relationship Id="rId10" Type="http://schemas.openxmlformats.org/officeDocument/2006/relationships/tags" Target="../tags/tag862.xml"/><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9" Type="http://schemas.openxmlformats.org/officeDocument/2006/relationships/image" Target="../media/image6.png"/><Relationship Id="rId8" Type="http://schemas.openxmlformats.org/officeDocument/2006/relationships/tags" Target="../tags/tag871.xml"/><Relationship Id="rId7" Type="http://schemas.openxmlformats.org/officeDocument/2006/relationships/image" Target="../media/image5.png"/><Relationship Id="rId6" Type="http://schemas.openxmlformats.org/officeDocument/2006/relationships/tags" Target="../tags/tag870.xml"/><Relationship Id="rId5" Type="http://schemas.openxmlformats.org/officeDocument/2006/relationships/image" Target="../media/image4.png"/><Relationship Id="rId4" Type="http://schemas.openxmlformats.org/officeDocument/2006/relationships/tags" Target="../tags/tag869.xml"/><Relationship Id="rId3" Type="http://schemas.openxmlformats.org/officeDocument/2006/relationships/image" Target="../media/image1.jpeg"/><Relationship Id="rId2" Type="http://schemas.openxmlformats.org/officeDocument/2006/relationships/tags" Target="../tags/tag868.xml"/><Relationship Id="rId17" Type="http://schemas.openxmlformats.org/officeDocument/2006/relationships/tags" Target="../tags/tag879.xml"/><Relationship Id="rId16" Type="http://schemas.openxmlformats.org/officeDocument/2006/relationships/tags" Target="../tags/tag878.xml"/><Relationship Id="rId15" Type="http://schemas.openxmlformats.org/officeDocument/2006/relationships/tags" Target="../tags/tag877.xml"/><Relationship Id="rId14" Type="http://schemas.openxmlformats.org/officeDocument/2006/relationships/tags" Target="../tags/tag876.xml"/><Relationship Id="rId13" Type="http://schemas.openxmlformats.org/officeDocument/2006/relationships/tags" Target="../tags/tag875.xml"/><Relationship Id="rId12" Type="http://schemas.openxmlformats.org/officeDocument/2006/relationships/tags" Target="../tags/tag874.xml"/><Relationship Id="rId11" Type="http://schemas.openxmlformats.org/officeDocument/2006/relationships/tags" Target="../tags/tag873.xml"/><Relationship Id="rId10" Type="http://schemas.openxmlformats.org/officeDocument/2006/relationships/tags" Target="../tags/tag872.xml"/><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9" Type="http://schemas.openxmlformats.org/officeDocument/2006/relationships/tags" Target="../tags/tag884.xml"/><Relationship Id="rId8" Type="http://schemas.openxmlformats.org/officeDocument/2006/relationships/tags" Target="../tags/tag883.xml"/><Relationship Id="rId7" Type="http://schemas.openxmlformats.org/officeDocument/2006/relationships/image" Target="../media/image11.png"/><Relationship Id="rId6" Type="http://schemas.openxmlformats.org/officeDocument/2006/relationships/tags" Target="../tags/tag882.xml"/><Relationship Id="rId5" Type="http://schemas.openxmlformats.org/officeDocument/2006/relationships/image" Target="../media/image10.png"/><Relationship Id="rId4" Type="http://schemas.openxmlformats.org/officeDocument/2006/relationships/tags" Target="../tags/tag881.xml"/><Relationship Id="rId3" Type="http://schemas.openxmlformats.org/officeDocument/2006/relationships/image" Target="../media/image1.jpeg"/><Relationship Id="rId2" Type="http://schemas.openxmlformats.org/officeDocument/2006/relationships/tags" Target="../tags/tag880.xml"/><Relationship Id="rId11" Type="http://schemas.openxmlformats.org/officeDocument/2006/relationships/tags" Target="../tags/tag886.xml"/><Relationship Id="rId10" Type="http://schemas.openxmlformats.org/officeDocument/2006/relationships/tags" Target="../tags/tag885.xml"/><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4" Type="http://schemas.openxmlformats.org/officeDocument/2006/relationships/tags" Target="../tags/tag889.xml"/><Relationship Id="rId3" Type="http://schemas.openxmlformats.org/officeDocument/2006/relationships/tags" Target="../tags/tag888.xml"/><Relationship Id="rId2" Type="http://schemas.openxmlformats.org/officeDocument/2006/relationships/tags" Target="../tags/tag887.xml"/><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pPr>
              <a:defRPr/>
            </a:pPr>
            <a:endParaRPr lang="zh-CN" altLang="zh-CN"/>
          </a:p>
        </p:txBody>
      </p:sp>
      <p:sp>
        <p:nvSpPr>
          <p:cNvPr id="3" name="Rectangle 5"/>
          <p:cNvSpPr>
            <a:spLocks noGrp="1" noChangeArrowheads="1"/>
          </p:cNvSpPr>
          <p:nvPr>
            <p:ph type="ftr" sz="quarter" idx="11"/>
          </p:nvPr>
        </p:nvSpPr>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pPr>
              <a:defRPr/>
            </a:pPr>
            <a:endParaRPr lang="zh-CN" altLang="zh-CN"/>
          </a:p>
        </p:txBody>
      </p:sp>
      <p:sp>
        <p:nvSpPr>
          <p:cNvPr id="4" name="Rectangle 6"/>
          <p:cNvSpPr>
            <a:spLocks noGrp="1" noChangeArrowheads="1"/>
          </p:cNvSpPr>
          <p:nvPr>
            <p:ph type="sldNum" sz="quarter" idx="12"/>
          </p:nvPr>
        </p:nvSpPr>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pPr>
              <a:defRPr/>
            </a:pPr>
            <a:fld id="{07D04115-C947-4B3B-8BC9-A0E76F31C3BF}" type="slidenum">
              <a:rPr lang="zh-CN" altLang="zh-CN" smtClean="0"/>
            </a:fld>
            <a:endParaRPr lang="zh-CN"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1pPr>
            <a:lvl2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2pPr>
            <a:lvl3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3pPr>
            <a:lvl4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4pPr>
            <a:lvl5pPr>
              <a:defRPr>
                <a:latin typeface="汉仪文黑-55简" panose="00020600040101010101" pitchFamily="18" charset="-122"/>
                <a:ea typeface="汉仪中黑S" panose="00020600040101010101" pitchFamily="18" charset="-122"/>
                <a:cs typeface="汉仪中黑S" panose="00020600040101010101" pitchFamily="18" charset="-122"/>
                <a:sym typeface="汉仪中黑S" panose="00020600040101010101" pitchFamily="18" charset="-122"/>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endParaRPr lang="zh-CN" altLang="en-US" dirty="0"/>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lvl1pPr>
              <a:defRPr>
                <a:latin typeface="汉仪文黑-55简" panose="00020600040101010101" pitchFamily="18" charset="-122"/>
                <a:ea typeface="汉仪文黑-55简" panose="00020600040101010101" pitchFamily="18" charset="-122"/>
                <a:cs typeface="汉仪中黑S" panose="00020600040101010101" pitchFamily="18"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1"/>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汉仪中黑 简" panose="00020600040101010101"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2"/>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竖排标题 1"/>
          <p:cNvSpPr>
            <a:spLocks noGrp="1"/>
          </p:cNvSpPr>
          <p:nvPr>
            <p:ph type="title" orient="vert"/>
            <p:custDataLst>
              <p:tags r:id="rId10"/>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1"/>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中黑 简" panose="00020600040101010101" charset="-122"/>
              </a:defRPr>
            </a:lvl1pPr>
            <a:lvl2pPr indent="0" eaLnBrk="1" fontAlgn="auto" latinLnBrk="0" hangingPunct="1">
              <a:defRPr>
                <a:solidFill>
                  <a:schemeClr val="tx1"/>
                </a:solidFill>
                <a:latin typeface="Arial" panose="020B0604020202020204" pitchFamily="34" charset="0"/>
                <a:ea typeface="汉仪中黑 简" panose="00020600040101010101" charset="-122"/>
              </a:defRPr>
            </a:lvl2pPr>
            <a:lvl3pPr indent="0" eaLnBrk="1" fontAlgn="auto" latinLnBrk="0" hangingPunct="1">
              <a:defRPr>
                <a:solidFill>
                  <a:schemeClr val="tx1"/>
                </a:solidFill>
                <a:latin typeface="Arial" panose="020B0604020202020204" pitchFamily="34" charset="0"/>
                <a:ea typeface="汉仪中黑 简" panose="00020600040101010101" charset="-122"/>
              </a:defRPr>
            </a:lvl3pPr>
            <a:lvl4pPr indent="0" eaLnBrk="1" fontAlgn="auto" latinLnBrk="0" hangingPunct="1">
              <a:defRPr>
                <a:solidFill>
                  <a:schemeClr val="tx1"/>
                </a:solidFill>
                <a:latin typeface="Arial" panose="020B0604020202020204" pitchFamily="34" charset="0"/>
                <a:ea typeface="汉仪中黑 简" panose="00020600040101010101" charset="-122"/>
              </a:defRPr>
            </a:lvl4pPr>
            <a:lvl5pPr indent="0" eaLnBrk="1" fontAlgn="auto" latinLnBrk="0" hangingPunct="1">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2" name="图片 1"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3" name="日期占位符 2"/>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3"/>
            </p:custDataLst>
          </p:nvPr>
        </p:nvSpPr>
        <p:spPr>
          <a:xfrm>
            <a:off x="669930" y="952508"/>
            <a:ext cx="10852237" cy="5388907"/>
          </a:xfrm>
        </p:spPr>
        <p:txBody>
          <a:bodyPr/>
          <a:lstStyle>
            <a:lvl1pPr>
              <a:defRPr>
                <a:solidFill>
                  <a:schemeClr val="tx1"/>
                </a:solidFill>
                <a:latin typeface="Arial" panose="020B0604020202020204" pitchFamily="34" charset="0"/>
                <a:ea typeface="汉仪中黑 简" panose="00020600040101010101" charset="-122"/>
              </a:defRPr>
            </a:lvl1pPr>
            <a:lvl2pPr>
              <a:defRPr>
                <a:solidFill>
                  <a:schemeClr val="tx1"/>
                </a:solidFill>
                <a:latin typeface="Arial" panose="020B0604020202020204" pitchFamily="34" charset="0"/>
                <a:ea typeface="汉仪中黑 简" panose="00020600040101010101" charset="-122"/>
              </a:defRPr>
            </a:lvl2pPr>
            <a:lvl3pPr>
              <a:defRPr>
                <a:solidFill>
                  <a:schemeClr val="tx1"/>
                </a:solidFill>
                <a:latin typeface="Arial" panose="020B0604020202020204" pitchFamily="34" charset="0"/>
                <a:ea typeface="汉仪中黑 简" panose="00020600040101010101" charset="-122"/>
              </a:defRPr>
            </a:lvl3pPr>
            <a:lvl4pPr>
              <a:defRPr>
                <a:solidFill>
                  <a:schemeClr val="tx1"/>
                </a:solidFill>
                <a:latin typeface="Arial" panose="020B0604020202020204" pitchFamily="34" charset="0"/>
                <a:ea typeface="汉仪中黑 简" panose="00020600040101010101" charset="-122"/>
              </a:defRPr>
            </a:lvl4pPr>
            <a:lvl5pPr>
              <a:defRPr>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2" name="图片 1"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3" name="日期占位符 2"/>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7"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8"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汉仪中黑 简" panose="00020600040101010101" charset="-122"/>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9" name="标题 5"/>
          <p:cNvSpPr/>
          <p:nvPr>
            <p:ph type="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6" name="图片 5"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292800" y="304200"/>
            <a:ext cx="11606400" cy="62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32551" y="0"/>
            <a:ext cx="1556260" cy="150806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572131"/>
            <a:ext cx="1313634" cy="1286493"/>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8255"/>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454352" y="0"/>
            <a:ext cx="1734465" cy="1680747"/>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中黑 简" panose="00020600040101010101"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502983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80071" y="0"/>
            <a:ext cx="1508746" cy="1462019"/>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635"/>
            <a:ext cx="12192635" cy="6857365"/>
          </a:xfrm>
          <a:prstGeom prst="rect">
            <a:avLst/>
          </a:prstGeom>
        </p:spPr>
      </p:pic>
      <p:sp>
        <p:nvSpPr>
          <p:cNvPr id="6" name="矩形 5"/>
          <p:cNvSpPr/>
          <p:nvPr>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中黑 简" panose="00020600040101010101"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中黑 简" panose="00020600040101010101" charset="-122"/>
              </a:defRPr>
            </a:lvl1pPr>
            <a:lvl2pPr>
              <a:defRPr baseline="0">
                <a:solidFill>
                  <a:schemeClr val="tx1"/>
                </a:solidFill>
                <a:latin typeface="Arial" panose="020B0604020202020204" pitchFamily="34" charset="0"/>
                <a:ea typeface="汉仪中黑 简" panose="00020600040101010101" charset="-122"/>
              </a:defRPr>
            </a:lvl2pPr>
            <a:lvl3pPr>
              <a:defRPr baseline="0">
                <a:solidFill>
                  <a:schemeClr val="tx1"/>
                </a:solidFill>
                <a:latin typeface="Arial" panose="020B0604020202020204" pitchFamily="34" charset="0"/>
                <a:ea typeface="汉仪中黑 简" panose="00020600040101010101" charset="-122"/>
              </a:defRPr>
            </a:lvl3pPr>
            <a:lvl4pPr>
              <a:defRPr baseline="0">
                <a:solidFill>
                  <a:schemeClr val="tx1"/>
                </a:solidFill>
                <a:latin typeface="Arial" panose="020B0604020202020204" pitchFamily="34" charset="0"/>
                <a:ea typeface="汉仪中黑 简" panose="00020600040101010101" charset="-122"/>
              </a:defRPr>
            </a:lvl4pPr>
            <a:lvl5pPr>
              <a:defRPr baseline="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sp>
        <p:nvSpPr>
          <p:cNvPr id="6" name="矩形 5"/>
          <p:cNvSpPr/>
          <p:nvPr>
            <p:custDataLst>
              <p:tags r:id="rId4"/>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olidFill>
                <a:schemeClr val="lt1"/>
              </a:solidFill>
              <a:sym typeface="+mn-ea"/>
            </a:endParaRPr>
          </a:p>
        </p:txBody>
      </p:sp>
      <p:pic>
        <p:nvPicPr>
          <p:cNvPr id="16" name="图片 15" descr="VCG211367569875"/>
          <p:cNvPicPr>
            <a:picLocks noChangeAspect="1"/>
          </p:cNvPicPr>
          <p:nvPr>
            <p:custDataLst>
              <p:tags r:id="rId5"/>
            </p:custDataLst>
          </p:nvPr>
        </p:nvPicPr>
        <p:blipFill>
          <a:blip r:embed="rId6"/>
          <a:srcRect l="75733" t="-841" r="-6264" b="68826"/>
          <a:stretch>
            <a:fillRect/>
          </a:stretch>
        </p:blipFill>
        <p:spPr>
          <a:xfrm>
            <a:off x="10667476" y="0"/>
            <a:ext cx="1521349" cy="1474232"/>
          </a:xfrm>
          <a:prstGeom prst="rect">
            <a:avLst/>
          </a:prstGeom>
        </p:spPr>
      </p:pic>
      <p:pic>
        <p:nvPicPr>
          <p:cNvPr id="24" name="图片 23" descr="VCG211367569875"/>
          <p:cNvPicPr>
            <a:picLocks noChangeAspect="1"/>
          </p:cNvPicPr>
          <p:nvPr>
            <p:custDataLst>
              <p:tags r:id="rId7"/>
            </p:custDataLst>
          </p:nvPr>
        </p:nvPicPr>
        <p:blipFill>
          <a:blip r:embed="rId8"/>
          <a:srcRect l="-113278" t="-41662" r="-27718" b="-10777"/>
          <a:stretch>
            <a:fillRect/>
          </a:stretch>
        </p:blipFill>
        <p:spPr>
          <a:xfrm flipH="1">
            <a:off x="0" y="5497987"/>
            <a:ext cx="1389341" cy="1360636"/>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中黑 简" panose="00020600040101010101"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lvl1pPr>
              <a:defRPr>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中黑 简" panose="00020600040101010101"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3"/>
          <p:cNvPicPr>
            <a:picLocks noChangeAspect="1"/>
          </p:cNvPicPr>
          <p:nvPr>
            <p:custDataLst>
              <p:tags r:id="rId2"/>
            </p:custDataLst>
          </p:nvPr>
        </p:nvPicPr>
        <p:blipFill>
          <a:blip r:embed="rId3"/>
          <a:stretch>
            <a:fillRect/>
          </a:stretch>
        </p:blipFill>
        <p:spPr>
          <a:xfrm>
            <a:off x="-318" y="-20320"/>
            <a:ext cx="12192635" cy="6878307"/>
          </a:xfrm>
          <a:prstGeom prst="rect">
            <a:avLst/>
          </a:prstGeom>
        </p:spPr>
      </p:pic>
      <p:pic>
        <p:nvPicPr>
          <p:cNvPr id="11" name="图片 10" descr="VCG211367570136"/>
          <p:cNvPicPr>
            <a:picLocks noChangeAspect="1"/>
          </p:cNvPicPr>
          <p:nvPr>
            <p:custDataLst>
              <p:tags r:id="rId4"/>
            </p:custDataLst>
          </p:nvPr>
        </p:nvPicPr>
        <p:blipFill>
          <a:blip r:embed="rId5">
            <a:alphaModFix amt="98000"/>
          </a:blip>
          <a:stretch>
            <a:fillRect/>
          </a:stretch>
        </p:blipFill>
        <p:spPr>
          <a:xfrm>
            <a:off x="508000" y="456447"/>
            <a:ext cx="10097138" cy="5960346"/>
          </a:xfrm>
          <a:prstGeom prst="rect">
            <a:avLst/>
          </a:prstGeom>
        </p:spPr>
      </p:pic>
      <p:pic>
        <p:nvPicPr>
          <p:cNvPr id="3" name="图片 2" descr="VCG211367570136"/>
          <p:cNvPicPr>
            <a:picLocks noChangeAspect="1"/>
          </p:cNvPicPr>
          <p:nvPr>
            <p:custDataLst>
              <p:tags r:id="rId6"/>
            </p:custDataLst>
          </p:nvPr>
        </p:nvPicPr>
        <p:blipFill>
          <a:blip r:embed="rId7"/>
          <a:srcRect l="-4883" t="-1319" r="-2887" b="-2272"/>
          <a:stretch>
            <a:fillRect/>
          </a:stretch>
        </p:blipFill>
        <p:spPr>
          <a:xfrm flipH="1">
            <a:off x="7207403" y="1962785"/>
            <a:ext cx="4825212" cy="4478020"/>
          </a:xfrm>
          <a:prstGeom prst="rect">
            <a:avLst/>
          </a:prstGeom>
        </p:spPr>
      </p:pic>
      <p:sp>
        <p:nvSpPr>
          <p:cNvPr id="16" name="日期占位符 15"/>
          <p:cNvSpPr>
            <a:spLocks noGrp="1"/>
          </p:cNvSpPr>
          <p:nvPr>
            <p:ph type="dt" sz="half" idx="10"/>
            <p:custDataLst>
              <p:tags r:id="rId8"/>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4" name="副标题 2"/>
          <p:cNvSpPr/>
          <p:nvPr>
            <p:ph type="subTitle" idx="1" hasCustomPrompt="1"/>
            <p:custDataLst>
              <p:tags r:id="rId11"/>
            </p:custDataLst>
          </p:nvPr>
        </p:nvSpPr>
        <p:spPr>
          <a:xfrm>
            <a:off x="1248410" y="4659609"/>
            <a:ext cx="4846500" cy="607716"/>
          </a:xfrm>
        </p:spPr>
        <p:txBody>
          <a:bodyPr vert="horz" wrap="square" lIns="101600" tIns="0" rIns="82550" bIns="0" rtlCol="0" anchor="t" anchorCtr="0">
            <a:normAutofit/>
          </a:bodyPr>
          <a:lstStyle>
            <a:lvl1pPr marL="0" marR="0" indent="-228600" algn="l" defTabSz="914400" rtl="0" eaLnBrk="1" fontAlgn="auto" latinLnBrk="0" hangingPunct="1">
              <a:lnSpc>
                <a:spcPct val="123000"/>
              </a:lnSpc>
              <a:spcBef>
                <a:spcPts val="0"/>
              </a:spcBef>
              <a:spcAft>
                <a:spcPts val="1000"/>
              </a:spcAft>
              <a:buClrTx/>
              <a:buSzTx/>
              <a:buFontTx/>
              <a:buNone/>
              <a:defRPr kumimoji="0" lang="zh-CN" altLang="en-US" sz="2000" b="0" i="0" u="none" strike="noStrike" kern="1200" cap="none" spc="35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5" name="文本占位符 3"/>
          <p:cNvSpPr/>
          <p:nvPr>
            <p:ph type="body" idx="2" hasCustomPrompt="1"/>
            <p:custDataLst>
              <p:tags r:id="rId12"/>
            </p:custDataLst>
          </p:nvPr>
        </p:nvSpPr>
        <p:spPr>
          <a:xfrm>
            <a:off x="1248510" y="1590675"/>
            <a:ext cx="2513510" cy="607053"/>
          </a:xfr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
        <p:nvSpPr>
          <p:cNvPr id="6" name="标题 5"/>
          <p:cNvSpPr/>
          <p:nvPr>
            <p:ph type="ctrTitle" idx="3" hasCustomPrompt="1"/>
            <p:custDataLst>
              <p:tags r:id="rId13"/>
            </p:custDataLst>
          </p:nvPr>
        </p:nvSpPr>
        <p:spPr>
          <a:xfrm>
            <a:off x="1248410" y="2403310"/>
            <a:ext cx="4846500" cy="2210850"/>
          </a:xfr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7" name="图片 6"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1"/>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descr="3"/>
          <p:cNvPicPr>
            <a:picLocks noChangeAspect="1"/>
          </p:cNvPicPr>
          <p:nvPr>
            <p:custDataLst>
              <p:tags r:id="rId2"/>
            </p:custDataLst>
          </p:nvPr>
        </p:nvPicPr>
        <p:blipFill>
          <a:blip r:embed="rId3"/>
          <a:stretch>
            <a:fillRect/>
          </a:stretch>
        </p:blipFill>
        <p:spPr>
          <a:xfrm>
            <a:off x="1111" y="0"/>
            <a:ext cx="12192635" cy="6857683"/>
          </a:xfrm>
          <a:prstGeom prst="rect">
            <a:avLst/>
          </a:prstGeom>
        </p:spPr>
      </p:pic>
      <p:pic>
        <p:nvPicPr>
          <p:cNvPr id="3" name="图片 2" descr="VCG211367570136"/>
          <p:cNvPicPr>
            <a:picLocks noChangeAspect="1"/>
          </p:cNvPicPr>
          <p:nvPr>
            <p:custDataLst>
              <p:tags r:id="rId4"/>
            </p:custDataLst>
          </p:nvPr>
        </p:nvPicPr>
        <p:blipFill>
          <a:blip r:embed="rId5">
            <a:alphaModFix amt="95000"/>
          </a:blip>
          <a:srcRect l="-502" r="-604"/>
          <a:stretch>
            <a:fillRect/>
          </a:stretch>
        </p:blipFill>
        <p:spPr>
          <a:xfrm>
            <a:off x="1367333" y="1669097"/>
            <a:ext cx="9458921" cy="3519805"/>
          </a:xfrm>
          <a:prstGeom prst="rect">
            <a:avLst/>
          </a:prstGeom>
        </p:spPr>
      </p:pic>
      <p:pic>
        <p:nvPicPr>
          <p:cNvPr id="2" name="图片 1" descr="图片1"/>
          <p:cNvPicPr>
            <a:picLocks noChangeAspect="1"/>
          </p:cNvPicPr>
          <p:nvPr>
            <p:custDataLst>
              <p:tags r:id="rId6"/>
            </p:custDataLst>
          </p:nvPr>
        </p:nvPicPr>
        <p:blipFill>
          <a:blip r:embed="rId7"/>
          <a:srcRect l="-99178" t="-39123" r="-31778" b="-87475"/>
          <a:stretch>
            <a:fillRect/>
          </a:stretch>
        </p:blipFill>
        <p:spPr>
          <a:xfrm>
            <a:off x="6662579" y="0"/>
            <a:ext cx="5530850" cy="4364256"/>
          </a:xfrm>
          <a:prstGeom prst="rect">
            <a:avLst/>
          </a:prstGeom>
        </p:spPr>
      </p:pic>
      <p:pic>
        <p:nvPicPr>
          <p:cNvPr id="14" name="图片 13" descr="VCG211367569875"/>
          <p:cNvPicPr>
            <a:picLocks noChangeAspect="1"/>
          </p:cNvPicPr>
          <p:nvPr>
            <p:custDataLst>
              <p:tags r:id="rId8"/>
            </p:custDataLst>
          </p:nvPr>
        </p:nvPicPr>
        <p:blipFill>
          <a:blip r:embed="rId9"/>
          <a:srcRect l="-626" t="40826" r="35981" b="-425"/>
          <a:stretch>
            <a:fillRect/>
          </a:stretch>
        </p:blipFill>
        <p:spPr>
          <a:xfrm>
            <a:off x="795" y="2762569"/>
            <a:ext cx="4978446" cy="4095419"/>
          </a:xfrm>
          <a:prstGeom prst="rect">
            <a:avLst/>
          </a:prstGeom>
        </p:spPr>
      </p:pic>
      <p:sp>
        <p:nvSpPr>
          <p:cNvPr id="4" name="日期占位符 3"/>
          <p:cNvSpPr>
            <a:spLocks noGrp="1"/>
          </p:cNvSpPr>
          <p:nvPr>
            <p:ph type="dt" sz="half" idx="10"/>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
        <p:nvSpPr>
          <p:cNvPr id="8" name="标题 2"/>
          <p:cNvSpPr/>
          <p:nvPr>
            <p:ph type="ctrTitle" idx="1" hasCustomPrompt="1"/>
            <p:custDataLst>
              <p:tags r:id="rId13"/>
            </p:custDataLst>
          </p:nvPr>
        </p:nvSpPr>
        <p:spPr>
          <a:xfrm>
            <a:off x="4905125" y="2501789"/>
            <a:ext cx="5299325" cy="801914"/>
          </a:xfr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lvl="0"/>
            <a:r>
              <a:rPr>
                <a:sym typeface="+mn-ea"/>
              </a:rPr>
              <a:t>编辑标题</a:t>
            </a:r>
            <a:endParaRPr>
              <a:sym typeface="+mn-ea"/>
            </a:endParaRPr>
          </a:p>
        </p:txBody>
      </p:sp>
      <p:sp>
        <p:nvSpPr>
          <p:cNvPr id="9" name="文本占位符 3"/>
          <p:cNvSpPr/>
          <p:nvPr>
            <p:ph type="body" idx="2" hasCustomPrompt="1"/>
            <p:custDataLst>
              <p:tags r:id="rId14"/>
            </p:custDataLst>
          </p:nvPr>
        </p:nvSpPr>
        <p:spPr>
          <a:xfrm>
            <a:off x="4905125" y="3477873"/>
            <a:ext cx="5192282" cy="983343"/>
          </a:xfrm>
          <a:noFill/>
        </p:spPr>
        <p:txBody>
          <a:bodyPr vert="horz" wrap="square" lIns="101600" tIns="0" rIns="82550" bIns="0" rtlCol="0">
            <a:normAutofit/>
          </a:bodyPr>
          <a:lstStyle>
            <a:lvl1pPr marL="0" marR="0" indent="-228600" algn="l" defTabSz="914400" rtl="0" eaLnBrk="1" fontAlgn="auto" latinLnBrk="0" hangingPunct="1">
              <a:lnSpc>
                <a:spcPct val="100000"/>
              </a:lnSpc>
              <a:spcBef>
                <a:spcPts val="0"/>
              </a:spcBef>
              <a:spcAft>
                <a:spcPts val="1000"/>
              </a:spcAft>
              <a:buClrTx/>
              <a:buSzTx/>
              <a:buFontTx/>
              <a:buNone/>
              <a:defRPr kumimoji="0" lang="zh-CN" altLang="en-US" sz="20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单击此处添加文本</a:t>
            </a:r>
            <a:endParaRPr>
              <a:sym typeface="+mn-ea"/>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8" name="图片 7"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1"/>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2"/>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中黑 简" panose="00020600040101010101" charset="-122"/>
              </a:defRPr>
            </a:lvl1pPr>
            <a:lvl2pPr eaLnBrk="1" fontAlgn="auto" latinLnBrk="0" hangingPunct="1">
              <a:defRPr sz="1600">
                <a:solidFill>
                  <a:schemeClr val="tx1"/>
                </a:solidFill>
                <a:latin typeface="Arial" panose="020B0604020202020204" pitchFamily="34" charset="0"/>
                <a:ea typeface="汉仪中黑 简" panose="00020600040101010101" charset="-122"/>
              </a:defRPr>
            </a:lvl2pPr>
            <a:lvl3pPr eaLnBrk="1" fontAlgn="auto" latinLnBrk="0" hangingPunct="1">
              <a:defRPr sz="1600">
                <a:solidFill>
                  <a:schemeClr val="tx1"/>
                </a:solidFill>
                <a:latin typeface="Arial" panose="020B0604020202020204" pitchFamily="34" charset="0"/>
                <a:ea typeface="汉仪中黑 简" panose="00020600040101010101" charset="-122"/>
              </a:defRPr>
            </a:lvl3pPr>
            <a:lvl4pPr eaLnBrk="1" fontAlgn="auto" latinLnBrk="0" hangingPunct="1">
              <a:defRPr sz="1600">
                <a:solidFill>
                  <a:schemeClr val="tx1"/>
                </a:solidFill>
                <a:latin typeface="Arial" panose="020B0604020202020204" pitchFamily="34" charset="0"/>
                <a:ea typeface="汉仪中黑 简" panose="00020600040101010101" charset="-122"/>
              </a:defRPr>
            </a:lvl4pPr>
            <a:lvl5pPr eaLnBrk="1" fontAlgn="auto" latinLnBrk="0" hangingPunct="1">
              <a:defRPr sz="1600">
                <a:solidFill>
                  <a:schemeClr val="tx1"/>
                </a:solidFill>
                <a:latin typeface="Arial" panose="020B0604020202020204" pitchFamily="34" charset="0"/>
                <a:ea typeface="汉仪中黑 简" panose="00020600040101010101"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7" name="灯片编号占位符 6"/>
          <p:cNvSpPr>
            <a:spLocks noGrp="1"/>
          </p:cNvSpPr>
          <p:nvPr>
            <p:ph type="sldNum" sz="quarter" idx="12"/>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descr="3"/>
          <p:cNvPicPr>
            <a:picLocks noChangeAspect="1"/>
          </p:cNvPicPr>
          <p:nvPr>
            <p:custDataLst>
              <p:tags r:id="rId2"/>
            </p:custDataLst>
          </p:nvPr>
        </p:nvPicPr>
        <p:blipFill>
          <a:blip r:embed="rId3"/>
          <a:stretch>
            <a:fillRect/>
          </a:stretch>
        </p:blipFill>
        <p:spPr>
          <a:xfrm>
            <a:off x="-318" y="0"/>
            <a:ext cx="12192635" cy="6857365"/>
          </a:xfrm>
          <a:prstGeom prst="rect">
            <a:avLst/>
          </a:prstGeom>
        </p:spPr>
      </p:pic>
      <p:pic>
        <p:nvPicPr>
          <p:cNvPr id="10" name="图片 9" descr="VCG211367570136"/>
          <p:cNvPicPr>
            <a:picLocks noChangeAspect="1"/>
          </p:cNvPicPr>
          <p:nvPr>
            <p:custDataLst>
              <p:tags r:id="rId4"/>
            </p:custDataLst>
          </p:nvPr>
        </p:nvPicPr>
        <p:blipFill>
          <a:blip r:embed="rId5">
            <a:alphaModFix amt="97000"/>
          </a:blip>
          <a:srcRect t="-1051"/>
          <a:stretch>
            <a:fillRect/>
          </a:stretch>
        </p:blipFill>
        <p:spPr>
          <a:xfrm>
            <a:off x="598368" y="219393"/>
            <a:ext cx="11030177" cy="6346824"/>
          </a:xfrm>
          <a:prstGeom prst="rect">
            <a:avLst/>
          </a:prstGeom>
        </p:spPr>
      </p:pic>
      <p:pic>
        <p:nvPicPr>
          <p:cNvPr id="16" name="图片 15" descr="VCG211367569875"/>
          <p:cNvPicPr>
            <a:picLocks noChangeAspect="1"/>
          </p:cNvPicPr>
          <p:nvPr>
            <p:custDataLst>
              <p:tags r:id="rId6"/>
            </p:custDataLst>
          </p:nvPr>
        </p:nvPicPr>
        <p:blipFill>
          <a:blip r:embed="rId7"/>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8"/>
            </p:custDataLst>
          </p:nvPr>
        </p:nvPicPr>
        <p:blipFill>
          <a:blip r:embed="rId9"/>
          <a:srcRect l="-113278" t="-41662" r="-27718" b="-10777"/>
          <a:stretch>
            <a:fillRect/>
          </a:stretch>
        </p:blipFill>
        <p:spPr>
          <a:xfrm flipH="1">
            <a:off x="0" y="5052060"/>
            <a:ext cx="1844676" cy="1806563"/>
          </a:xfrm>
          <a:prstGeom prst="rect">
            <a:avLst/>
          </a:prstGeom>
        </p:spPr>
      </p:pic>
      <p:sp>
        <p:nvSpPr>
          <p:cNvPr id="2" name="标题 1"/>
          <p:cNvSpPr>
            <a:spLocks noGrp="1"/>
          </p:cNvSpPr>
          <p:nvPr>
            <p:ph type="title"/>
            <p:custDataLst>
              <p:tags r:id="rId10"/>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1"/>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中黑 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2"/>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3"/>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4"/>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中黑 简" panose="00020600040101010101"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5"/>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6"/>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9" name="灯片编号占位符 8"/>
          <p:cNvSpPr>
            <a:spLocks noGrp="1"/>
          </p:cNvSpPr>
          <p:nvPr>
            <p:ph type="sldNum" sz="quarter" idx="12"/>
            <p:custDataLst>
              <p:tags r:id="rId17"/>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3"/>
          <p:cNvPicPr>
            <a:picLocks noChangeAspect="1"/>
          </p:cNvPicPr>
          <p:nvPr>
            <p:custDataLst>
              <p:tags r:id="rId2"/>
            </p:custDataLst>
          </p:nvPr>
        </p:nvPicPr>
        <p:blipFill>
          <a:blip r:embed="rId3"/>
          <a:stretch>
            <a:fillRect/>
          </a:stretch>
        </p:blipFill>
        <p:spPr>
          <a:xfrm>
            <a:off x="476" y="-317"/>
            <a:ext cx="12192635" cy="6857683"/>
          </a:xfrm>
          <a:prstGeom prst="rect">
            <a:avLst/>
          </a:prstGeom>
        </p:spPr>
      </p:pic>
      <p:pic>
        <p:nvPicPr>
          <p:cNvPr id="6" name="图片 5" descr="VCG211367569875"/>
          <p:cNvPicPr>
            <a:picLocks noChangeAspect="1"/>
          </p:cNvPicPr>
          <p:nvPr>
            <p:custDataLst>
              <p:tags r:id="rId4"/>
            </p:custDataLst>
          </p:nvPr>
        </p:nvPicPr>
        <p:blipFill>
          <a:blip r:embed="rId5"/>
          <a:srcRect l="-1751" t="-7818" r="-35496"/>
          <a:stretch>
            <a:fillRect/>
          </a:stretch>
        </p:blipFill>
        <p:spPr>
          <a:xfrm>
            <a:off x="794" y="392783"/>
            <a:ext cx="6744960" cy="5283764"/>
          </a:xfrm>
          <a:prstGeom prst="rect">
            <a:avLst/>
          </a:prstGeom>
        </p:spPr>
      </p:pic>
      <p:pic>
        <p:nvPicPr>
          <p:cNvPr id="7" name="图片 6" descr="VCG211367570136"/>
          <p:cNvPicPr>
            <a:picLocks noChangeAspect="1"/>
          </p:cNvPicPr>
          <p:nvPr>
            <p:custDataLst>
              <p:tags r:id="rId6"/>
            </p:custDataLst>
          </p:nvPr>
        </p:nvPicPr>
        <p:blipFill>
          <a:blip r:embed="rId7">
            <a:alphaModFix amt="98000"/>
          </a:blip>
          <a:srcRect r="4904"/>
          <a:stretch>
            <a:fillRect/>
          </a:stretch>
        </p:blipFill>
        <p:spPr>
          <a:xfrm>
            <a:off x="2599850" y="2567829"/>
            <a:ext cx="9592626" cy="3540664"/>
          </a:xfrm>
          <a:prstGeom prst="rect">
            <a:avLst/>
          </a:prstGeom>
        </p:spPr>
      </p:pic>
      <p:sp>
        <p:nvSpPr>
          <p:cNvPr id="2" name="标题 1"/>
          <p:cNvSpPr>
            <a:spLocks noGrp="1"/>
          </p:cNvSpPr>
          <p:nvPr>
            <p:ph type="title"/>
            <p:custDataLst>
              <p:tags r:id="rId8"/>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中黑 简" panose="00020600040101010101"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5" Type="http://schemas.openxmlformats.org/officeDocument/2006/relationships/theme" Target="../theme/theme2.xml"/><Relationship Id="rId24" Type="http://schemas.openxmlformats.org/officeDocument/2006/relationships/tags" Target="../tags/tag170.xml"/><Relationship Id="rId23" Type="http://schemas.openxmlformats.org/officeDocument/2006/relationships/tags" Target="../tags/tag169.xml"/><Relationship Id="rId22" Type="http://schemas.openxmlformats.org/officeDocument/2006/relationships/tags" Target="../tags/tag168.xml"/><Relationship Id="rId21" Type="http://schemas.openxmlformats.org/officeDocument/2006/relationships/tags" Target="../tags/tag167.xml"/><Relationship Id="rId20" Type="http://schemas.openxmlformats.org/officeDocument/2006/relationships/tags" Target="../tags/tag166.xml"/><Relationship Id="rId2" Type="http://schemas.openxmlformats.org/officeDocument/2006/relationships/slideLayout" Target="../slideLayouts/slideLayout4.xml"/><Relationship Id="rId19" Type="http://schemas.openxmlformats.org/officeDocument/2006/relationships/tags" Target="../tags/tag165.xml"/><Relationship Id="rId18" Type="http://schemas.openxmlformats.org/officeDocument/2006/relationships/slideLayout" Target="../slideLayouts/slideLayout20.xml"/><Relationship Id="rId17" Type="http://schemas.openxmlformats.org/officeDocument/2006/relationships/slideLayout" Target="../slideLayouts/slideLayout19.xml"/><Relationship Id="rId16" Type="http://schemas.openxmlformats.org/officeDocument/2006/relationships/slideLayout" Target="../slideLayouts/slideLayout18.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5" Type="http://schemas.openxmlformats.org/officeDocument/2006/relationships/theme" Target="../theme/theme3.xml"/><Relationship Id="rId24" Type="http://schemas.openxmlformats.org/officeDocument/2006/relationships/tags" Target="../tags/tag335.xml"/><Relationship Id="rId23" Type="http://schemas.openxmlformats.org/officeDocument/2006/relationships/tags" Target="../tags/tag334.xml"/><Relationship Id="rId22" Type="http://schemas.openxmlformats.org/officeDocument/2006/relationships/tags" Target="../tags/tag333.xml"/><Relationship Id="rId21" Type="http://schemas.openxmlformats.org/officeDocument/2006/relationships/tags" Target="../tags/tag332.xml"/><Relationship Id="rId20" Type="http://schemas.openxmlformats.org/officeDocument/2006/relationships/tags" Target="../tags/tag331.xml"/><Relationship Id="rId2" Type="http://schemas.openxmlformats.org/officeDocument/2006/relationships/slideLayout" Target="../slideLayouts/slideLayout22.xml"/><Relationship Id="rId19" Type="http://schemas.openxmlformats.org/officeDocument/2006/relationships/tags" Target="../tags/tag330.xml"/><Relationship Id="rId18" Type="http://schemas.openxmlformats.org/officeDocument/2006/relationships/slideLayout" Target="../slideLayouts/slideLayout38.xml"/><Relationship Id="rId17" Type="http://schemas.openxmlformats.org/officeDocument/2006/relationships/slideLayout" Target="../slideLayouts/slideLayout37.xml"/><Relationship Id="rId16" Type="http://schemas.openxmlformats.org/officeDocument/2006/relationships/slideLayout" Target="../slideLayouts/slideLayout36.xml"/><Relationship Id="rId15" Type="http://schemas.openxmlformats.org/officeDocument/2006/relationships/slideLayout" Target="../slideLayouts/slideLayout35.xml"/><Relationship Id="rId14" Type="http://schemas.openxmlformats.org/officeDocument/2006/relationships/slideLayout" Target="../slideLayouts/slideLayout34.xml"/><Relationship Id="rId13" Type="http://schemas.openxmlformats.org/officeDocument/2006/relationships/slideLayout" Target="../slideLayouts/slideLayout33.xml"/><Relationship Id="rId12" Type="http://schemas.openxmlformats.org/officeDocument/2006/relationships/slideLayout" Target="../slideLayouts/slideLayout32.xml"/><Relationship Id="rId11" Type="http://schemas.openxmlformats.org/officeDocument/2006/relationships/slideLayout" Target="../slideLayouts/slideLayout31.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7.xml"/><Relationship Id="rId8" Type="http://schemas.openxmlformats.org/officeDocument/2006/relationships/slideLayout" Target="../slideLayouts/slideLayout46.xml"/><Relationship Id="rId7" Type="http://schemas.openxmlformats.org/officeDocument/2006/relationships/slideLayout" Target="../slideLayouts/slideLayout45.xml"/><Relationship Id="rId6" Type="http://schemas.openxmlformats.org/officeDocument/2006/relationships/slideLayout" Target="../slideLayouts/slideLayout44.xml"/><Relationship Id="rId5" Type="http://schemas.openxmlformats.org/officeDocument/2006/relationships/slideLayout" Target="../slideLayouts/slideLayout43.xml"/><Relationship Id="rId4" Type="http://schemas.openxmlformats.org/officeDocument/2006/relationships/slideLayout" Target="../slideLayouts/slideLayout42.xml"/><Relationship Id="rId3" Type="http://schemas.openxmlformats.org/officeDocument/2006/relationships/slideLayout" Target="../slideLayouts/slideLayout41.xml"/><Relationship Id="rId25" Type="http://schemas.openxmlformats.org/officeDocument/2006/relationships/theme" Target="../theme/theme4.xml"/><Relationship Id="rId24" Type="http://schemas.openxmlformats.org/officeDocument/2006/relationships/tags" Target="../tags/tag500.xml"/><Relationship Id="rId23" Type="http://schemas.openxmlformats.org/officeDocument/2006/relationships/tags" Target="../tags/tag499.xml"/><Relationship Id="rId22" Type="http://schemas.openxmlformats.org/officeDocument/2006/relationships/tags" Target="../tags/tag498.xml"/><Relationship Id="rId21" Type="http://schemas.openxmlformats.org/officeDocument/2006/relationships/tags" Target="../tags/tag497.xml"/><Relationship Id="rId20" Type="http://schemas.openxmlformats.org/officeDocument/2006/relationships/tags" Target="../tags/tag496.xml"/><Relationship Id="rId2" Type="http://schemas.openxmlformats.org/officeDocument/2006/relationships/slideLayout" Target="../slideLayouts/slideLayout40.xml"/><Relationship Id="rId19" Type="http://schemas.openxmlformats.org/officeDocument/2006/relationships/tags" Target="../tags/tag495.xml"/><Relationship Id="rId18" Type="http://schemas.openxmlformats.org/officeDocument/2006/relationships/slideLayout" Target="../slideLayouts/slideLayout56.xml"/><Relationship Id="rId17" Type="http://schemas.openxmlformats.org/officeDocument/2006/relationships/slideLayout" Target="../slideLayouts/slideLayout55.xml"/><Relationship Id="rId16" Type="http://schemas.openxmlformats.org/officeDocument/2006/relationships/slideLayout" Target="../slideLayouts/slideLayout54.xml"/><Relationship Id="rId15" Type="http://schemas.openxmlformats.org/officeDocument/2006/relationships/slideLayout" Target="../slideLayouts/slideLayout53.xml"/><Relationship Id="rId14" Type="http://schemas.openxmlformats.org/officeDocument/2006/relationships/slideLayout" Target="../slideLayouts/slideLayout52.xml"/><Relationship Id="rId13" Type="http://schemas.openxmlformats.org/officeDocument/2006/relationships/slideLayout" Target="../slideLayouts/slideLayout51.xml"/><Relationship Id="rId12" Type="http://schemas.openxmlformats.org/officeDocument/2006/relationships/slideLayout" Target="../slideLayouts/slideLayout50.xml"/><Relationship Id="rId11" Type="http://schemas.openxmlformats.org/officeDocument/2006/relationships/slideLayout" Target="../slideLayouts/slideLayout49.xml"/><Relationship Id="rId10" Type="http://schemas.openxmlformats.org/officeDocument/2006/relationships/slideLayout" Target="../slideLayouts/slideLayout48.xml"/><Relationship Id="rId1"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5.xml"/><Relationship Id="rId8" Type="http://schemas.openxmlformats.org/officeDocument/2006/relationships/slideLayout" Target="../slideLayouts/slideLayout64.xml"/><Relationship Id="rId7" Type="http://schemas.openxmlformats.org/officeDocument/2006/relationships/slideLayout" Target="../slideLayouts/slideLayout63.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3" Type="http://schemas.openxmlformats.org/officeDocument/2006/relationships/slideLayout" Target="../slideLayouts/slideLayout59.xml"/><Relationship Id="rId25" Type="http://schemas.openxmlformats.org/officeDocument/2006/relationships/theme" Target="../theme/theme5.xml"/><Relationship Id="rId24" Type="http://schemas.openxmlformats.org/officeDocument/2006/relationships/tags" Target="../tags/tag665.xml"/><Relationship Id="rId23" Type="http://schemas.openxmlformats.org/officeDocument/2006/relationships/tags" Target="../tags/tag664.xml"/><Relationship Id="rId22" Type="http://schemas.openxmlformats.org/officeDocument/2006/relationships/tags" Target="../tags/tag663.xml"/><Relationship Id="rId21" Type="http://schemas.openxmlformats.org/officeDocument/2006/relationships/tags" Target="../tags/tag662.xml"/><Relationship Id="rId20" Type="http://schemas.openxmlformats.org/officeDocument/2006/relationships/tags" Target="../tags/tag661.xml"/><Relationship Id="rId2" Type="http://schemas.openxmlformats.org/officeDocument/2006/relationships/slideLayout" Target="../slideLayouts/slideLayout58.xml"/><Relationship Id="rId19" Type="http://schemas.openxmlformats.org/officeDocument/2006/relationships/tags" Target="../tags/tag660.xml"/><Relationship Id="rId18" Type="http://schemas.openxmlformats.org/officeDocument/2006/relationships/slideLayout" Target="../slideLayouts/slideLayout74.xml"/><Relationship Id="rId17" Type="http://schemas.openxmlformats.org/officeDocument/2006/relationships/slideLayout" Target="../slideLayouts/slideLayout73.xml"/><Relationship Id="rId16" Type="http://schemas.openxmlformats.org/officeDocument/2006/relationships/slideLayout" Target="../slideLayouts/slideLayout72.xml"/><Relationship Id="rId15" Type="http://schemas.openxmlformats.org/officeDocument/2006/relationships/slideLayout" Target="../slideLayouts/slideLayout71.xml"/><Relationship Id="rId14" Type="http://schemas.openxmlformats.org/officeDocument/2006/relationships/slideLayout" Target="../slideLayouts/slideLayout70.xml"/><Relationship Id="rId13" Type="http://schemas.openxmlformats.org/officeDocument/2006/relationships/slideLayout" Target="../slideLayouts/slideLayout69.xml"/><Relationship Id="rId12" Type="http://schemas.openxmlformats.org/officeDocument/2006/relationships/slideLayout" Target="../slideLayouts/slideLayout68.xml"/><Relationship Id="rId11" Type="http://schemas.openxmlformats.org/officeDocument/2006/relationships/slideLayout" Target="../slideLayouts/slideLayout67.xml"/><Relationship Id="rId10" Type="http://schemas.openxmlformats.org/officeDocument/2006/relationships/slideLayout" Target="../slideLayouts/slideLayout66.xml"/><Relationship Id="rId1"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83.xml"/><Relationship Id="rId8" Type="http://schemas.openxmlformats.org/officeDocument/2006/relationships/slideLayout" Target="../slideLayouts/slideLayout82.xml"/><Relationship Id="rId7" Type="http://schemas.openxmlformats.org/officeDocument/2006/relationships/slideLayout" Target="../slideLayouts/slideLayout81.xml"/><Relationship Id="rId6" Type="http://schemas.openxmlformats.org/officeDocument/2006/relationships/slideLayout" Target="../slideLayouts/slideLayout80.xml"/><Relationship Id="rId5" Type="http://schemas.openxmlformats.org/officeDocument/2006/relationships/slideLayout" Target="../slideLayouts/slideLayout79.xml"/><Relationship Id="rId4" Type="http://schemas.openxmlformats.org/officeDocument/2006/relationships/slideLayout" Target="../slideLayouts/slideLayout78.xml"/><Relationship Id="rId3" Type="http://schemas.openxmlformats.org/officeDocument/2006/relationships/slideLayout" Target="../slideLayouts/slideLayout77.xml"/><Relationship Id="rId25" Type="http://schemas.openxmlformats.org/officeDocument/2006/relationships/theme" Target="../theme/theme6.xml"/><Relationship Id="rId24" Type="http://schemas.openxmlformats.org/officeDocument/2006/relationships/tags" Target="../tags/tag830.xml"/><Relationship Id="rId23" Type="http://schemas.openxmlformats.org/officeDocument/2006/relationships/tags" Target="../tags/tag829.xml"/><Relationship Id="rId22" Type="http://schemas.openxmlformats.org/officeDocument/2006/relationships/tags" Target="../tags/tag828.xml"/><Relationship Id="rId21" Type="http://schemas.openxmlformats.org/officeDocument/2006/relationships/tags" Target="../tags/tag827.xml"/><Relationship Id="rId20" Type="http://schemas.openxmlformats.org/officeDocument/2006/relationships/tags" Target="../tags/tag826.xml"/><Relationship Id="rId2" Type="http://schemas.openxmlformats.org/officeDocument/2006/relationships/slideLayout" Target="../slideLayouts/slideLayout76.xml"/><Relationship Id="rId19" Type="http://schemas.openxmlformats.org/officeDocument/2006/relationships/tags" Target="../tags/tag825.xml"/><Relationship Id="rId18" Type="http://schemas.openxmlformats.org/officeDocument/2006/relationships/slideLayout" Target="../slideLayouts/slideLayout92.xml"/><Relationship Id="rId17" Type="http://schemas.openxmlformats.org/officeDocument/2006/relationships/slideLayout" Target="../slideLayouts/slideLayout91.xml"/><Relationship Id="rId16" Type="http://schemas.openxmlformats.org/officeDocument/2006/relationships/slideLayout" Target="../slideLayouts/slideLayout90.xml"/><Relationship Id="rId15" Type="http://schemas.openxmlformats.org/officeDocument/2006/relationships/slideLayout" Target="../slideLayouts/slideLayout89.xml"/><Relationship Id="rId14" Type="http://schemas.openxmlformats.org/officeDocument/2006/relationships/slideLayout" Target="../slideLayouts/slideLayout88.xml"/><Relationship Id="rId13" Type="http://schemas.openxmlformats.org/officeDocument/2006/relationships/slideLayout" Target="../slideLayouts/slideLayout87.xml"/><Relationship Id="rId12" Type="http://schemas.openxmlformats.org/officeDocument/2006/relationships/slideLayout" Target="../slideLayouts/slideLayout86.xml"/><Relationship Id="rId11" Type="http://schemas.openxmlformats.org/officeDocument/2006/relationships/slideLayout" Target="../slideLayouts/slideLayout85.xml"/><Relationship Id="rId10" Type="http://schemas.openxmlformats.org/officeDocument/2006/relationships/slideLayout" Target="../slideLayouts/slideLayout84.xml"/><Relationship Id="rId1" Type="http://schemas.openxmlformats.org/officeDocument/2006/relationships/slideLayout" Target="../slideLayouts/slideLayout75.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101.xml"/><Relationship Id="rId8" Type="http://schemas.openxmlformats.org/officeDocument/2006/relationships/slideLayout" Target="../slideLayouts/slideLayout100.xml"/><Relationship Id="rId7" Type="http://schemas.openxmlformats.org/officeDocument/2006/relationships/slideLayout" Target="../slideLayouts/slideLayout99.xml"/><Relationship Id="rId6" Type="http://schemas.openxmlformats.org/officeDocument/2006/relationships/slideLayout" Target="../slideLayouts/slideLayout98.xml"/><Relationship Id="rId5" Type="http://schemas.openxmlformats.org/officeDocument/2006/relationships/slideLayout" Target="../slideLayouts/slideLayout97.xml"/><Relationship Id="rId4" Type="http://schemas.openxmlformats.org/officeDocument/2006/relationships/slideLayout" Target="../slideLayouts/slideLayout96.xml"/><Relationship Id="rId3" Type="http://schemas.openxmlformats.org/officeDocument/2006/relationships/slideLayout" Target="../slideLayouts/slideLayout95.xml"/><Relationship Id="rId25" Type="http://schemas.openxmlformats.org/officeDocument/2006/relationships/theme" Target="../theme/theme7.xml"/><Relationship Id="rId24" Type="http://schemas.openxmlformats.org/officeDocument/2006/relationships/tags" Target="../tags/tag995.xml"/><Relationship Id="rId23" Type="http://schemas.openxmlformats.org/officeDocument/2006/relationships/tags" Target="../tags/tag994.xml"/><Relationship Id="rId22" Type="http://schemas.openxmlformats.org/officeDocument/2006/relationships/tags" Target="../tags/tag993.xml"/><Relationship Id="rId21" Type="http://schemas.openxmlformats.org/officeDocument/2006/relationships/tags" Target="../tags/tag992.xml"/><Relationship Id="rId20" Type="http://schemas.openxmlformats.org/officeDocument/2006/relationships/tags" Target="../tags/tag991.xml"/><Relationship Id="rId2" Type="http://schemas.openxmlformats.org/officeDocument/2006/relationships/slideLayout" Target="../slideLayouts/slideLayout94.xml"/><Relationship Id="rId19" Type="http://schemas.openxmlformats.org/officeDocument/2006/relationships/tags" Target="../tags/tag990.xml"/><Relationship Id="rId18" Type="http://schemas.openxmlformats.org/officeDocument/2006/relationships/slideLayout" Target="../slideLayouts/slideLayout110.xml"/><Relationship Id="rId17" Type="http://schemas.openxmlformats.org/officeDocument/2006/relationships/slideLayout" Target="../slideLayouts/slideLayout109.xml"/><Relationship Id="rId16" Type="http://schemas.openxmlformats.org/officeDocument/2006/relationships/slideLayout" Target="../slideLayouts/slideLayout108.xml"/><Relationship Id="rId15" Type="http://schemas.openxmlformats.org/officeDocument/2006/relationships/slideLayout" Target="../slideLayouts/slideLayout107.xml"/><Relationship Id="rId14" Type="http://schemas.openxmlformats.org/officeDocument/2006/relationships/slideLayout" Target="../slideLayouts/slideLayout106.xml"/><Relationship Id="rId13" Type="http://schemas.openxmlformats.org/officeDocument/2006/relationships/slideLayout" Target="../slideLayouts/slideLayout105.xml"/><Relationship Id="rId12" Type="http://schemas.openxmlformats.org/officeDocument/2006/relationships/slideLayout" Target="../slideLayouts/slideLayout104.xml"/><Relationship Id="rId11" Type="http://schemas.openxmlformats.org/officeDocument/2006/relationships/slideLayout" Target="../slideLayouts/slideLayout103.xml"/><Relationship Id="rId10" Type="http://schemas.openxmlformats.org/officeDocument/2006/relationships/slideLayout" Target="../slideLayouts/slideLayout102.xml"/><Relationship Id="rId1" Type="http://schemas.openxmlformats.org/officeDocument/2006/relationships/slideLayout" Target="../slideLayouts/slideLayout93.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5" Type="http://schemas.openxmlformats.org/officeDocument/2006/relationships/theme" Target="../theme/theme8.xml"/><Relationship Id="rId24" Type="http://schemas.openxmlformats.org/officeDocument/2006/relationships/tags" Target="../tags/tag1160.xml"/><Relationship Id="rId23" Type="http://schemas.openxmlformats.org/officeDocument/2006/relationships/tags" Target="../tags/tag1159.xml"/><Relationship Id="rId22" Type="http://schemas.openxmlformats.org/officeDocument/2006/relationships/tags" Target="../tags/tag1158.xml"/><Relationship Id="rId21" Type="http://schemas.openxmlformats.org/officeDocument/2006/relationships/tags" Target="../tags/tag1157.xml"/><Relationship Id="rId20" Type="http://schemas.openxmlformats.org/officeDocument/2006/relationships/tags" Target="../tags/tag1156.xml"/><Relationship Id="rId2" Type="http://schemas.openxmlformats.org/officeDocument/2006/relationships/slideLayout" Target="../slideLayouts/slideLayout112.xml"/><Relationship Id="rId19" Type="http://schemas.openxmlformats.org/officeDocument/2006/relationships/tags" Target="../tags/tag1155.xml"/><Relationship Id="rId18" Type="http://schemas.openxmlformats.org/officeDocument/2006/relationships/slideLayout" Target="../slideLayouts/slideLayout128.xml"/><Relationship Id="rId17" Type="http://schemas.openxmlformats.org/officeDocument/2006/relationships/slideLayout" Target="../slideLayouts/slideLayout127.xml"/><Relationship Id="rId16" Type="http://schemas.openxmlformats.org/officeDocument/2006/relationships/slideLayout" Target="../slideLayouts/slideLayout126.xml"/><Relationship Id="rId15" Type="http://schemas.openxmlformats.org/officeDocument/2006/relationships/slideLayout" Target="../slideLayouts/slideLayout125.xml"/><Relationship Id="rId14" Type="http://schemas.openxmlformats.org/officeDocument/2006/relationships/slideLayout" Target="../slideLayouts/slideLayout124.xml"/><Relationship Id="rId13" Type="http://schemas.openxmlformats.org/officeDocument/2006/relationships/slideLayout" Target="../slideLayouts/slideLayout123.xml"/><Relationship Id="rId12" Type="http://schemas.openxmlformats.org/officeDocument/2006/relationships/slideLayout" Target="../slideLayouts/slideLayout122.xml"/><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汉仪中黑 简" panose="00020600040101010101" charset="-122"/>
                <a:cs typeface="汉仪中黑 简" panose="00020600040101010101" charset="-122"/>
              </a:defRPr>
            </a:lvl1pPr>
          </a:lstStyle>
          <a:p>
            <a:fld id="{49AE70B2-8BF9-45C0-BB95-33D1B9D3A854}" type="slidenum">
              <a:rPr lang="zh-CN" altLang="en-US" smtClean="0"/>
            </a:fld>
            <a:endParaRPr lang="zh-CN" altLang="en-US" dirty="0"/>
          </a:p>
        </p:txBody>
      </p:sp>
      <p:sp>
        <p:nvSpPr>
          <p:cNvPr id="8"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3"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中黑 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中黑 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11.xml"/><Relationship Id="rId7" Type="http://schemas.openxmlformats.org/officeDocument/2006/relationships/tags" Target="../tags/tag1163.xml"/><Relationship Id="rId6" Type="http://schemas.openxmlformats.org/officeDocument/2006/relationships/tags" Target="../tags/tag1162.xml"/><Relationship Id="rId5" Type="http://schemas.openxmlformats.org/officeDocument/2006/relationships/tags" Target="../tags/tag1161.xml"/><Relationship Id="rId4" Type="http://schemas.openxmlformats.org/officeDocument/2006/relationships/image" Target="../media/image15.svg"/><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s>
</file>

<file path=ppt/slides/_rels/slide10.xml.rels><?xml version="1.0" encoding="UTF-8" standalone="yes"?>
<Relationships xmlns="http://schemas.openxmlformats.org/package/2006/relationships"><Relationship Id="rId9" Type="http://schemas.openxmlformats.org/officeDocument/2006/relationships/tags" Target="../tags/tag1240.xml"/><Relationship Id="rId8" Type="http://schemas.openxmlformats.org/officeDocument/2006/relationships/tags" Target="../tags/tag1239.xml"/><Relationship Id="rId7" Type="http://schemas.openxmlformats.org/officeDocument/2006/relationships/tags" Target="../tags/tag1238.xml"/><Relationship Id="rId6" Type="http://schemas.openxmlformats.org/officeDocument/2006/relationships/image" Target="../media/image6.png"/><Relationship Id="rId5" Type="http://schemas.openxmlformats.org/officeDocument/2006/relationships/tags" Target="../tags/tag1237.xml"/><Relationship Id="rId4" Type="http://schemas.openxmlformats.org/officeDocument/2006/relationships/image" Target="../media/image5.png"/><Relationship Id="rId3" Type="http://schemas.openxmlformats.org/officeDocument/2006/relationships/tags" Target="../tags/tag1236.xml"/><Relationship Id="rId2" Type="http://schemas.openxmlformats.org/officeDocument/2006/relationships/tags" Target="../tags/tag1235.xml"/><Relationship Id="rId13" Type="http://schemas.openxmlformats.org/officeDocument/2006/relationships/notesSlide" Target="../notesSlides/notesSlide9.xml"/><Relationship Id="rId12" Type="http://schemas.openxmlformats.org/officeDocument/2006/relationships/slideLayout" Target="../slideLayouts/slideLayout9.xml"/><Relationship Id="rId11" Type="http://schemas.openxmlformats.org/officeDocument/2006/relationships/tags" Target="../tags/tag1242.xml"/><Relationship Id="rId10" Type="http://schemas.openxmlformats.org/officeDocument/2006/relationships/tags" Target="../tags/tag1241.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9.xml"/><Relationship Id="rId7" Type="http://schemas.openxmlformats.org/officeDocument/2006/relationships/tags" Target="../tags/tag1246.xml"/><Relationship Id="rId6" Type="http://schemas.openxmlformats.org/officeDocument/2006/relationships/image" Target="../media/image6.png"/><Relationship Id="rId5" Type="http://schemas.openxmlformats.org/officeDocument/2006/relationships/tags" Target="../tags/tag1245.xml"/><Relationship Id="rId4" Type="http://schemas.openxmlformats.org/officeDocument/2006/relationships/image" Target="../media/image5.png"/><Relationship Id="rId3" Type="http://schemas.openxmlformats.org/officeDocument/2006/relationships/tags" Target="../tags/tag1244.xml"/><Relationship Id="rId2" Type="http://schemas.openxmlformats.org/officeDocument/2006/relationships/tags" Target="../tags/tag1243.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41.xml"/><Relationship Id="rId3" Type="http://schemas.openxmlformats.org/officeDocument/2006/relationships/tags" Target="../tags/tag1249.xml"/><Relationship Id="rId2" Type="http://schemas.openxmlformats.org/officeDocument/2006/relationships/tags" Target="../tags/tag1248.xml"/><Relationship Id="rId1" Type="http://schemas.openxmlformats.org/officeDocument/2006/relationships/tags" Target="../tags/tag1247.xml"/></Relationships>
</file>

<file path=ppt/slides/_rels/slide13.xml.rels><?xml version="1.0" encoding="UTF-8" standalone="yes"?>
<Relationships xmlns="http://schemas.openxmlformats.org/package/2006/relationships"><Relationship Id="rId9" Type="http://schemas.openxmlformats.org/officeDocument/2006/relationships/tags" Target="../tags/tag1255.xml"/><Relationship Id="rId8" Type="http://schemas.openxmlformats.org/officeDocument/2006/relationships/tags" Target="../tags/tag1254.xml"/><Relationship Id="rId7" Type="http://schemas.openxmlformats.org/officeDocument/2006/relationships/tags" Target="../tags/tag1253.xml"/><Relationship Id="rId6" Type="http://schemas.openxmlformats.org/officeDocument/2006/relationships/image" Target="../media/image6.png"/><Relationship Id="rId5" Type="http://schemas.openxmlformats.org/officeDocument/2006/relationships/tags" Target="../tags/tag1252.xml"/><Relationship Id="rId4" Type="http://schemas.openxmlformats.org/officeDocument/2006/relationships/image" Target="../media/image5.png"/><Relationship Id="rId3" Type="http://schemas.openxmlformats.org/officeDocument/2006/relationships/tags" Target="../tags/tag1251.xml"/><Relationship Id="rId2" Type="http://schemas.openxmlformats.org/officeDocument/2006/relationships/tags" Target="../tags/tag1250.xml"/><Relationship Id="rId12" Type="http://schemas.openxmlformats.org/officeDocument/2006/relationships/notesSlide" Target="../notesSlides/notesSlide12.xml"/><Relationship Id="rId11" Type="http://schemas.openxmlformats.org/officeDocument/2006/relationships/slideLayout" Target="../slideLayouts/slideLayout9.xml"/><Relationship Id="rId10" Type="http://schemas.openxmlformats.org/officeDocument/2006/relationships/tags" Target="../tags/tag1256.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9" Type="http://schemas.openxmlformats.org/officeDocument/2006/relationships/tags" Target="../tags/tag1262.xml"/><Relationship Id="rId8" Type="http://schemas.openxmlformats.org/officeDocument/2006/relationships/tags" Target="../tags/tag1261.xml"/><Relationship Id="rId7" Type="http://schemas.openxmlformats.org/officeDocument/2006/relationships/tags" Target="../tags/tag1260.xml"/><Relationship Id="rId6" Type="http://schemas.openxmlformats.org/officeDocument/2006/relationships/image" Target="../media/image6.png"/><Relationship Id="rId5" Type="http://schemas.openxmlformats.org/officeDocument/2006/relationships/tags" Target="../tags/tag1259.xml"/><Relationship Id="rId4" Type="http://schemas.openxmlformats.org/officeDocument/2006/relationships/image" Target="../media/image5.png"/><Relationship Id="rId3" Type="http://schemas.openxmlformats.org/officeDocument/2006/relationships/tags" Target="../tags/tag1258.xml"/><Relationship Id="rId2" Type="http://schemas.openxmlformats.org/officeDocument/2006/relationships/tags" Target="../tags/tag1257.xml"/><Relationship Id="rId11" Type="http://schemas.openxmlformats.org/officeDocument/2006/relationships/notesSlide" Target="../notesSlides/notesSlide13.xml"/><Relationship Id="rId10" Type="http://schemas.openxmlformats.org/officeDocument/2006/relationships/slideLayout" Target="../slideLayouts/slideLayout9.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9" Type="http://schemas.openxmlformats.org/officeDocument/2006/relationships/tags" Target="../tags/tag1268.xml"/><Relationship Id="rId8" Type="http://schemas.openxmlformats.org/officeDocument/2006/relationships/tags" Target="../tags/tag1267.xml"/><Relationship Id="rId7" Type="http://schemas.openxmlformats.org/officeDocument/2006/relationships/tags" Target="../tags/tag1266.xml"/><Relationship Id="rId6" Type="http://schemas.openxmlformats.org/officeDocument/2006/relationships/image" Target="../media/image6.png"/><Relationship Id="rId5" Type="http://schemas.openxmlformats.org/officeDocument/2006/relationships/tags" Target="../tags/tag1265.xml"/><Relationship Id="rId4" Type="http://schemas.openxmlformats.org/officeDocument/2006/relationships/image" Target="../media/image5.png"/><Relationship Id="rId3" Type="http://schemas.openxmlformats.org/officeDocument/2006/relationships/tags" Target="../tags/tag1264.xml"/><Relationship Id="rId2" Type="http://schemas.openxmlformats.org/officeDocument/2006/relationships/tags" Target="../tags/tag1263.xml"/><Relationship Id="rId14" Type="http://schemas.openxmlformats.org/officeDocument/2006/relationships/notesSlide" Target="../notesSlides/notesSlide14.xml"/><Relationship Id="rId13" Type="http://schemas.openxmlformats.org/officeDocument/2006/relationships/slideLayout" Target="../slideLayouts/slideLayout9.xml"/><Relationship Id="rId12" Type="http://schemas.openxmlformats.org/officeDocument/2006/relationships/tags" Target="../tags/tag1271.xml"/><Relationship Id="rId11" Type="http://schemas.openxmlformats.org/officeDocument/2006/relationships/tags" Target="../tags/tag1270.xml"/><Relationship Id="rId10" Type="http://schemas.openxmlformats.org/officeDocument/2006/relationships/tags" Target="../tags/tag1269.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tags" Target="../tags/tag1276.xml"/><Relationship Id="rId7" Type="http://schemas.openxmlformats.org/officeDocument/2006/relationships/tags" Target="../tags/tag1275.xml"/><Relationship Id="rId6" Type="http://schemas.openxmlformats.org/officeDocument/2006/relationships/image" Target="../media/image6.png"/><Relationship Id="rId5" Type="http://schemas.openxmlformats.org/officeDocument/2006/relationships/tags" Target="../tags/tag1274.xml"/><Relationship Id="rId4" Type="http://schemas.openxmlformats.org/officeDocument/2006/relationships/image" Target="../media/image5.png"/><Relationship Id="rId3" Type="http://schemas.openxmlformats.org/officeDocument/2006/relationships/tags" Target="../tags/tag1273.xml"/><Relationship Id="rId2" Type="http://schemas.openxmlformats.org/officeDocument/2006/relationships/tags" Target="../tags/tag1272.xml"/><Relationship Id="rId10" Type="http://schemas.openxmlformats.org/officeDocument/2006/relationships/notesSlide" Target="../notesSlides/notesSlide15.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59.xml"/><Relationship Id="rId3" Type="http://schemas.openxmlformats.org/officeDocument/2006/relationships/tags" Target="../tags/tag1279.xml"/><Relationship Id="rId2" Type="http://schemas.openxmlformats.org/officeDocument/2006/relationships/tags" Target="../tags/tag1278.xml"/><Relationship Id="rId1" Type="http://schemas.openxmlformats.org/officeDocument/2006/relationships/tags" Target="../tags/tag1277.xml"/></Relationships>
</file>

<file path=ppt/slides/_rels/slide18.xml.rels><?xml version="1.0" encoding="UTF-8" standalone="yes"?>
<Relationships xmlns="http://schemas.openxmlformats.org/package/2006/relationships"><Relationship Id="rId9" Type="http://schemas.openxmlformats.org/officeDocument/2006/relationships/tags" Target="../tags/tag1285.xml"/><Relationship Id="rId8" Type="http://schemas.openxmlformats.org/officeDocument/2006/relationships/tags" Target="../tags/tag1284.xml"/><Relationship Id="rId7" Type="http://schemas.openxmlformats.org/officeDocument/2006/relationships/tags" Target="../tags/tag1283.xml"/><Relationship Id="rId6" Type="http://schemas.openxmlformats.org/officeDocument/2006/relationships/image" Target="../media/image6.png"/><Relationship Id="rId5" Type="http://schemas.openxmlformats.org/officeDocument/2006/relationships/tags" Target="../tags/tag1282.xml"/><Relationship Id="rId4" Type="http://schemas.openxmlformats.org/officeDocument/2006/relationships/image" Target="../media/image5.png"/><Relationship Id="rId3" Type="http://schemas.openxmlformats.org/officeDocument/2006/relationships/tags" Target="../tags/tag1281.xml"/><Relationship Id="rId2" Type="http://schemas.openxmlformats.org/officeDocument/2006/relationships/tags" Target="../tags/tag1280.xml"/><Relationship Id="rId12" Type="http://schemas.openxmlformats.org/officeDocument/2006/relationships/notesSlide" Target="../notesSlides/notesSlide17.xml"/><Relationship Id="rId11" Type="http://schemas.openxmlformats.org/officeDocument/2006/relationships/slideLayout" Target="../slideLayouts/slideLayout9.xml"/><Relationship Id="rId10" Type="http://schemas.openxmlformats.org/officeDocument/2006/relationships/tags" Target="../tags/tag1286.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9" Type="http://schemas.openxmlformats.org/officeDocument/2006/relationships/tags" Target="../tags/tag1292.xml"/><Relationship Id="rId8" Type="http://schemas.openxmlformats.org/officeDocument/2006/relationships/tags" Target="../tags/tag1291.xml"/><Relationship Id="rId7" Type="http://schemas.openxmlformats.org/officeDocument/2006/relationships/tags" Target="../tags/tag1290.xml"/><Relationship Id="rId6" Type="http://schemas.openxmlformats.org/officeDocument/2006/relationships/image" Target="../media/image6.png"/><Relationship Id="rId5" Type="http://schemas.openxmlformats.org/officeDocument/2006/relationships/tags" Target="../tags/tag1289.xml"/><Relationship Id="rId4" Type="http://schemas.openxmlformats.org/officeDocument/2006/relationships/image" Target="../media/image5.png"/><Relationship Id="rId3" Type="http://schemas.openxmlformats.org/officeDocument/2006/relationships/tags" Target="../tags/tag1288.xml"/><Relationship Id="rId26" Type="http://schemas.openxmlformats.org/officeDocument/2006/relationships/notesSlide" Target="../notesSlides/notesSlide18.xml"/><Relationship Id="rId25" Type="http://schemas.openxmlformats.org/officeDocument/2006/relationships/slideLayout" Target="../slideLayouts/slideLayout9.xml"/><Relationship Id="rId24" Type="http://schemas.openxmlformats.org/officeDocument/2006/relationships/tags" Target="../tags/tag1301.xml"/><Relationship Id="rId23" Type="http://schemas.openxmlformats.org/officeDocument/2006/relationships/image" Target="../media/image30.svg"/><Relationship Id="rId22" Type="http://schemas.openxmlformats.org/officeDocument/2006/relationships/image" Target="../media/image29.jpeg"/><Relationship Id="rId21" Type="http://schemas.openxmlformats.org/officeDocument/2006/relationships/tags" Target="../tags/tag1300.xml"/><Relationship Id="rId20" Type="http://schemas.openxmlformats.org/officeDocument/2006/relationships/image" Target="../media/image28.svg"/><Relationship Id="rId2" Type="http://schemas.openxmlformats.org/officeDocument/2006/relationships/tags" Target="../tags/tag1287.xml"/><Relationship Id="rId19" Type="http://schemas.openxmlformats.org/officeDocument/2006/relationships/image" Target="../media/image27.jpeg"/><Relationship Id="rId18" Type="http://schemas.openxmlformats.org/officeDocument/2006/relationships/tags" Target="../tags/tag1299.xml"/><Relationship Id="rId17" Type="http://schemas.openxmlformats.org/officeDocument/2006/relationships/image" Target="../media/image26.svg"/><Relationship Id="rId16" Type="http://schemas.openxmlformats.org/officeDocument/2006/relationships/image" Target="../media/image25.jpeg"/><Relationship Id="rId15" Type="http://schemas.openxmlformats.org/officeDocument/2006/relationships/tags" Target="../tags/tag1298.xml"/><Relationship Id="rId14" Type="http://schemas.openxmlformats.org/officeDocument/2006/relationships/tags" Target="../tags/tag1297.xml"/><Relationship Id="rId13" Type="http://schemas.openxmlformats.org/officeDocument/2006/relationships/tags" Target="../tags/tag1296.xml"/><Relationship Id="rId12" Type="http://schemas.openxmlformats.org/officeDocument/2006/relationships/tags" Target="../tags/tag1295.xml"/><Relationship Id="rId11" Type="http://schemas.openxmlformats.org/officeDocument/2006/relationships/tags" Target="../tags/tag1294.xml"/><Relationship Id="rId10" Type="http://schemas.openxmlformats.org/officeDocument/2006/relationships/tags" Target="../tags/tag1293.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95.xml"/><Relationship Id="rId2" Type="http://schemas.openxmlformats.org/officeDocument/2006/relationships/tags" Target="../tags/tag1165.xml"/><Relationship Id="rId1" Type="http://schemas.openxmlformats.org/officeDocument/2006/relationships/tags" Target="../tags/tag1164.xml"/></Relationships>
</file>

<file path=ppt/slides/_rels/slide20.xml.rels><?xml version="1.0" encoding="UTF-8" standalone="yes"?>
<Relationships xmlns="http://schemas.openxmlformats.org/package/2006/relationships"><Relationship Id="rId9" Type="http://schemas.openxmlformats.org/officeDocument/2006/relationships/tags" Target="../tags/tag1307.xml"/><Relationship Id="rId8" Type="http://schemas.openxmlformats.org/officeDocument/2006/relationships/tags" Target="../tags/tag1306.xml"/><Relationship Id="rId7" Type="http://schemas.openxmlformats.org/officeDocument/2006/relationships/tags" Target="../tags/tag1305.xml"/><Relationship Id="rId6" Type="http://schemas.openxmlformats.org/officeDocument/2006/relationships/image" Target="../media/image6.png"/><Relationship Id="rId5" Type="http://schemas.openxmlformats.org/officeDocument/2006/relationships/tags" Target="../tags/tag1304.xml"/><Relationship Id="rId4" Type="http://schemas.openxmlformats.org/officeDocument/2006/relationships/image" Target="../media/image5.png"/><Relationship Id="rId3" Type="http://schemas.openxmlformats.org/officeDocument/2006/relationships/tags" Target="../tags/tag1303.xml"/><Relationship Id="rId2" Type="http://schemas.openxmlformats.org/officeDocument/2006/relationships/tags" Target="../tags/tag1302.xml"/><Relationship Id="rId17" Type="http://schemas.openxmlformats.org/officeDocument/2006/relationships/notesSlide" Target="../notesSlides/notesSlide19.xml"/><Relationship Id="rId16" Type="http://schemas.openxmlformats.org/officeDocument/2006/relationships/slideLayout" Target="../slideLayouts/slideLayout9.xml"/><Relationship Id="rId15" Type="http://schemas.openxmlformats.org/officeDocument/2006/relationships/tags" Target="../tags/tag1313.xml"/><Relationship Id="rId14" Type="http://schemas.openxmlformats.org/officeDocument/2006/relationships/tags" Target="../tags/tag1312.xml"/><Relationship Id="rId13" Type="http://schemas.openxmlformats.org/officeDocument/2006/relationships/tags" Target="../tags/tag1311.xml"/><Relationship Id="rId12" Type="http://schemas.openxmlformats.org/officeDocument/2006/relationships/tags" Target="../tags/tag1310.xml"/><Relationship Id="rId11" Type="http://schemas.openxmlformats.org/officeDocument/2006/relationships/tags" Target="../tags/tag1309.xml"/><Relationship Id="rId10" Type="http://schemas.openxmlformats.org/officeDocument/2006/relationships/tags" Target="../tags/tag1308.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9" Type="http://schemas.openxmlformats.org/officeDocument/2006/relationships/tags" Target="../tags/tag1319.xml"/><Relationship Id="rId8" Type="http://schemas.openxmlformats.org/officeDocument/2006/relationships/tags" Target="../tags/tag1318.xml"/><Relationship Id="rId7" Type="http://schemas.openxmlformats.org/officeDocument/2006/relationships/tags" Target="../tags/tag1317.xml"/><Relationship Id="rId6" Type="http://schemas.openxmlformats.org/officeDocument/2006/relationships/image" Target="../media/image6.png"/><Relationship Id="rId5" Type="http://schemas.openxmlformats.org/officeDocument/2006/relationships/tags" Target="../tags/tag1316.xml"/><Relationship Id="rId4" Type="http://schemas.openxmlformats.org/officeDocument/2006/relationships/image" Target="../media/image5.png"/><Relationship Id="rId3" Type="http://schemas.openxmlformats.org/officeDocument/2006/relationships/tags" Target="../tags/tag1315.xml"/><Relationship Id="rId20" Type="http://schemas.openxmlformats.org/officeDocument/2006/relationships/notesSlide" Target="../notesSlides/notesSlide20.xml"/><Relationship Id="rId2" Type="http://schemas.openxmlformats.org/officeDocument/2006/relationships/tags" Target="../tags/tag1314.xml"/><Relationship Id="rId19" Type="http://schemas.openxmlformats.org/officeDocument/2006/relationships/slideLayout" Target="../slideLayouts/slideLayout9.xml"/><Relationship Id="rId18" Type="http://schemas.openxmlformats.org/officeDocument/2006/relationships/tags" Target="../tags/tag1324.xml"/><Relationship Id="rId17" Type="http://schemas.openxmlformats.org/officeDocument/2006/relationships/image" Target="../media/image32.svg"/><Relationship Id="rId16" Type="http://schemas.openxmlformats.org/officeDocument/2006/relationships/image" Target="../media/image27.jpeg"/><Relationship Id="rId15" Type="http://schemas.openxmlformats.org/officeDocument/2006/relationships/tags" Target="../tags/tag1323.xml"/><Relationship Id="rId14" Type="http://schemas.openxmlformats.org/officeDocument/2006/relationships/tags" Target="../tags/tag1322.xml"/><Relationship Id="rId13" Type="http://schemas.openxmlformats.org/officeDocument/2006/relationships/image" Target="../media/image31.svg"/><Relationship Id="rId12" Type="http://schemas.openxmlformats.org/officeDocument/2006/relationships/image" Target="../media/image25.jpeg"/><Relationship Id="rId11" Type="http://schemas.openxmlformats.org/officeDocument/2006/relationships/tags" Target="../tags/tag1321.xml"/><Relationship Id="rId10" Type="http://schemas.openxmlformats.org/officeDocument/2006/relationships/tags" Target="../tags/tag1320.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tags" Target="../tags/tag1329.xml"/><Relationship Id="rId7" Type="http://schemas.openxmlformats.org/officeDocument/2006/relationships/tags" Target="../tags/tag1328.xml"/><Relationship Id="rId6" Type="http://schemas.openxmlformats.org/officeDocument/2006/relationships/image" Target="../media/image6.png"/><Relationship Id="rId5" Type="http://schemas.openxmlformats.org/officeDocument/2006/relationships/tags" Target="../tags/tag1327.xml"/><Relationship Id="rId4" Type="http://schemas.openxmlformats.org/officeDocument/2006/relationships/image" Target="../media/image5.png"/><Relationship Id="rId3" Type="http://schemas.openxmlformats.org/officeDocument/2006/relationships/tags" Target="../tags/tag1326.xml"/><Relationship Id="rId2" Type="http://schemas.openxmlformats.org/officeDocument/2006/relationships/tags" Target="../tags/tag1325.xml"/><Relationship Id="rId10" Type="http://schemas.openxmlformats.org/officeDocument/2006/relationships/notesSlide" Target="../notesSlides/notesSlide21.xml"/><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77.xml"/><Relationship Id="rId3" Type="http://schemas.openxmlformats.org/officeDocument/2006/relationships/tags" Target="../tags/tag1332.xml"/><Relationship Id="rId2" Type="http://schemas.openxmlformats.org/officeDocument/2006/relationships/tags" Target="../tags/tag1331.xml"/><Relationship Id="rId1" Type="http://schemas.openxmlformats.org/officeDocument/2006/relationships/tags" Target="../tags/tag1330.xml"/></Relationships>
</file>

<file path=ppt/slides/_rels/slide24.xml.rels><?xml version="1.0" encoding="UTF-8" standalone="yes"?>
<Relationships xmlns="http://schemas.openxmlformats.org/package/2006/relationships"><Relationship Id="rId9" Type="http://schemas.openxmlformats.org/officeDocument/2006/relationships/tags" Target="../tags/tag1338.xml"/><Relationship Id="rId8" Type="http://schemas.openxmlformats.org/officeDocument/2006/relationships/tags" Target="../tags/tag1337.xml"/><Relationship Id="rId7" Type="http://schemas.openxmlformats.org/officeDocument/2006/relationships/tags" Target="../tags/tag1336.xml"/><Relationship Id="rId6" Type="http://schemas.openxmlformats.org/officeDocument/2006/relationships/image" Target="../media/image6.png"/><Relationship Id="rId5" Type="http://schemas.openxmlformats.org/officeDocument/2006/relationships/tags" Target="../tags/tag1335.xml"/><Relationship Id="rId4" Type="http://schemas.openxmlformats.org/officeDocument/2006/relationships/image" Target="../media/image5.png"/><Relationship Id="rId3" Type="http://schemas.openxmlformats.org/officeDocument/2006/relationships/tags" Target="../tags/tag1334.xml"/><Relationship Id="rId2" Type="http://schemas.openxmlformats.org/officeDocument/2006/relationships/tags" Target="../tags/tag1333.xml"/><Relationship Id="rId11" Type="http://schemas.openxmlformats.org/officeDocument/2006/relationships/notesSlide" Target="../notesSlides/notesSlide23.xml"/><Relationship Id="rId10" Type="http://schemas.openxmlformats.org/officeDocument/2006/relationships/slideLayout" Target="../slideLayouts/slideLayout9.xml"/><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9" Type="http://schemas.openxmlformats.org/officeDocument/2006/relationships/tags" Target="../tags/tag1344.xml"/><Relationship Id="rId8" Type="http://schemas.openxmlformats.org/officeDocument/2006/relationships/tags" Target="../tags/tag1343.xml"/><Relationship Id="rId7" Type="http://schemas.openxmlformats.org/officeDocument/2006/relationships/tags" Target="../tags/tag1342.xml"/><Relationship Id="rId6" Type="http://schemas.openxmlformats.org/officeDocument/2006/relationships/image" Target="../media/image6.png"/><Relationship Id="rId5" Type="http://schemas.openxmlformats.org/officeDocument/2006/relationships/tags" Target="../tags/tag1341.xml"/><Relationship Id="rId4" Type="http://schemas.openxmlformats.org/officeDocument/2006/relationships/image" Target="../media/image5.png"/><Relationship Id="rId3" Type="http://schemas.openxmlformats.org/officeDocument/2006/relationships/tags" Target="../tags/tag1340.xml"/><Relationship Id="rId2" Type="http://schemas.openxmlformats.org/officeDocument/2006/relationships/tags" Target="../tags/tag1339.xml"/><Relationship Id="rId11" Type="http://schemas.openxmlformats.org/officeDocument/2006/relationships/notesSlide" Target="../notesSlides/notesSlide24.xml"/><Relationship Id="rId10" Type="http://schemas.openxmlformats.org/officeDocument/2006/relationships/slideLayout" Target="../slideLayouts/slideLayout9.xml"/><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9" Type="http://schemas.openxmlformats.org/officeDocument/2006/relationships/tags" Target="../tags/tag1350.xml"/><Relationship Id="rId8" Type="http://schemas.openxmlformats.org/officeDocument/2006/relationships/tags" Target="../tags/tag1349.xml"/><Relationship Id="rId7" Type="http://schemas.openxmlformats.org/officeDocument/2006/relationships/tags" Target="../tags/tag1348.xml"/><Relationship Id="rId6" Type="http://schemas.openxmlformats.org/officeDocument/2006/relationships/image" Target="../media/image6.png"/><Relationship Id="rId5" Type="http://schemas.openxmlformats.org/officeDocument/2006/relationships/tags" Target="../tags/tag1347.xml"/><Relationship Id="rId4" Type="http://schemas.openxmlformats.org/officeDocument/2006/relationships/image" Target="../media/image5.png"/><Relationship Id="rId3" Type="http://schemas.openxmlformats.org/officeDocument/2006/relationships/tags" Target="../tags/tag1346.xml"/><Relationship Id="rId27" Type="http://schemas.openxmlformats.org/officeDocument/2006/relationships/notesSlide" Target="../notesSlides/notesSlide25.xml"/><Relationship Id="rId26" Type="http://schemas.openxmlformats.org/officeDocument/2006/relationships/slideLayout" Target="../slideLayouts/slideLayout9.xml"/><Relationship Id="rId25" Type="http://schemas.openxmlformats.org/officeDocument/2006/relationships/tags" Target="../tags/tag1360.xml"/><Relationship Id="rId24" Type="http://schemas.openxmlformats.org/officeDocument/2006/relationships/image" Target="../media/image38.svg"/><Relationship Id="rId23" Type="http://schemas.openxmlformats.org/officeDocument/2006/relationships/image" Target="../media/image37.jpeg"/><Relationship Id="rId22" Type="http://schemas.openxmlformats.org/officeDocument/2006/relationships/tags" Target="../tags/tag1359.xml"/><Relationship Id="rId21" Type="http://schemas.openxmlformats.org/officeDocument/2006/relationships/image" Target="../media/image36.svg"/><Relationship Id="rId20" Type="http://schemas.openxmlformats.org/officeDocument/2006/relationships/image" Target="../media/image35.jpeg"/><Relationship Id="rId2" Type="http://schemas.openxmlformats.org/officeDocument/2006/relationships/tags" Target="../tags/tag1345.xml"/><Relationship Id="rId19" Type="http://schemas.openxmlformats.org/officeDocument/2006/relationships/tags" Target="../tags/tag1358.xml"/><Relationship Id="rId18" Type="http://schemas.openxmlformats.org/officeDocument/2006/relationships/image" Target="../media/image34.svg"/><Relationship Id="rId17" Type="http://schemas.openxmlformats.org/officeDocument/2006/relationships/image" Target="../media/image33.jpeg"/><Relationship Id="rId16" Type="http://schemas.openxmlformats.org/officeDocument/2006/relationships/tags" Target="../tags/tag1357.xml"/><Relationship Id="rId15" Type="http://schemas.openxmlformats.org/officeDocument/2006/relationships/tags" Target="../tags/tag1356.xml"/><Relationship Id="rId14" Type="http://schemas.openxmlformats.org/officeDocument/2006/relationships/tags" Target="../tags/tag1355.xml"/><Relationship Id="rId13" Type="http://schemas.openxmlformats.org/officeDocument/2006/relationships/tags" Target="../tags/tag1354.xml"/><Relationship Id="rId12" Type="http://schemas.openxmlformats.org/officeDocument/2006/relationships/tags" Target="../tags/tag1353.xml"/><Relationship Id="rId11" Type="http://schemas.openxmlformats.org/officeDocument/2006/relationships/tags" Target="../tags/tag1352.xml"/><Relationship Id="rId10" Type="http://schemas.openxmlformats.org/officeDocument/2006/relationships/tags" Target="../tags/tag1351.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9" Type="http://schemas.openxmlformats.org/officeDocument/2006/relationships/tags" Target="../tags/tag1366.xml"/><Relationship Id="rId8" Type="http://schemas.openxmlformats.org/officeDocument/2006/relationships/tags" Target="../tags/tag1365.xml"/><Relationship Id="rId7" Type="http://schemas.openxmlformats.org/officeDocument/2006/relationships/tags" Target="../tags/tag1364.xml"/><Relationship Id="rId6" Type="http://schemas.openxmlformats.org/officeDocument/2006/relationships/image" Target="../media/image6.png"/><Relationship Id="rId51" Type="http://schemas.openxmlformats.org/officeDocument/2006/relationships/notesSlide" Target="../notesSlides/notesSlide26.xml"/><Relationship Id="rId50" Type="http://schemas.openxmlformats.org/officeDocument/2006/relationships/slideLayout" Target="../slideLayouts/slideLayout9.xml"/><Relationship Id="rId5" Type="http://schemas.openxmlformats.org/officeDocument/2006/relationships/tags" Target="../tags/tag1363.xml"/><Relationship Id="rId49" Type="http://schemas.openxmlformats.org/officeDocument/2006/relationships/tags" Target="../tags/tag1406.xml"/><Relationship Id="rId48" Type="http://schemas.openxmlformats.org/officeDocument/2006/relationships/tags" Target="../tags/tag1405.xml"/><Relationship Id="rId47" Type="http://schemas.openxmlformats.org/officeDocument/2006/relationships/tags" Target="../tags/tag1404.xml"/><Relationship Id="rId46" Type="http://schemas.openxmlformats.org/officeDocument/2006/relationships/tags" Target="../tags/tag1403.xml"/><Relationship Id="rId45" Type="http://schemas.openxmlformats.org/officeDocument/2006/relationships/tags" Target="../tags/tag1402.xml"/><Relationship Id="rId44" Type="http://schemas.openxmlformats.org/officeDocument/2006/relationships/tags" Target="../tags/tag1401.xml"/><Relationship Id="rId43" Type="http://schemas.openxmlformats.org/officeDocument/2006/relationships/tags" Target="../tags/tag1400.xml"/><Relationship Id="rId42" Type="http://schemas.openxmlformats.org/officeDocument/2006/relationships/tags" Target="../tags/tag1399.xml"/><Relationship Id="rId41" Type="http://schemas.openxmlformats.org/officeDocument/2006/relationships/tags" Target="../tags/tag1398.xml"/><Relationship Id="rId40" Type="http://schemas.openxmlformats.org/officeDocument/2006/relationships/tags" Target="../tags/tag1397.xml"/><Relationship Id="rId4" Type="http://schemas.openxmlformats.org/officeDocument/2006/relationships/image" Target="../media/image5.png"/><Relationship Id="rId39" Type="http://schemas.openxmlformats.org/officeDocument/2006/relationships/tags" Target="../tags/tag1396.xml"/><Relationship Id="rId38" Type="http://schemas.openxmlformats.org/officeDocument/2006/relationships/tags" Target="../tags/tag1395.xml"/><Relationship Id="rId37" Type="http://schemas.openxmlformats.org/officeDocument/2006/relationships/tags" Target="../tags/tag1394.xml"/><Relationship Id="rId36" Type="http://schemas.openxmlformats.org/officeDocument/2006/relationships/tags" Target="../tags/tag1393.xml"/><Relationship Id="rId35" Type="http://schemas.openxmlformats.org/officeDocument/2006/relationships/tags" Target="../tags/tag1392.xml"/><Relationship Id="rId34" Type="http://schemas.openxmlformats.org/officeDocument/2006/relationships/tags" Target="../tags/tag1391.xml"/><Relationship Id="rId33" Type="http://schemas.openxmlformats.org/officeDocument/2006/relationships/tags" Target="../tags/tag1390.xml"/><Relationship Id="rId32" Type="http://schemas.openxmlformats.org/officeDocument/2006/relationships/tags" Target="../tags/tag1389.xml"/><Relationship Id="rId31" Type="http://schemas.openxmlformats.org/officeDocument/2006/relationships/tags" Target="../tags/tag1388.xml"/><Relationship Id="rId30" Type="http://schemas.openxmlformats.org/officeDocument/2006/relationships/tags" Target="../tags/tag1387.xml"/><Relationship Id="rId3" Type="http://schemas.openxmlformats.org/officeDocument/2006/relationships/tags" Target="../tags/tag1362.xml"/><Relationship Id="rId29" Type="http://schemas.openxmlformats.org/officeDocument/2006/relationships/tags" Target="../tags/tag1386.xml"/><Relationship Id="rId28" Type="http://schemas.openxmlformats.org/officeDocument/2006/relationships/tags" Target="../tags/tag1385.xml"/><Relationship Id="rId27" Type="http://schemas.openxmlformats.org/officeDocument/2006/relationships/tags" Target="../tags/tag1384.xml"/><Relationship Id="rId26" Type="http://schemas.openxmlformats.org/officeDocument/2006/relationships/tags" Target="../tags/tag1383.xml"/><Relationship Id="rId25" Type="http://schemas.openxmlformats.org/officeDocument/2006/relationships/tags" Target="../tags/tag1382.xml"/><Relationship Id="rId24" Type="http://schemas.openxmlformats.org/officeDocument/2006/relationships/tags" Target="../tags/tag1381.xml"/><Relationship Id="rId23" Type="http://schemas.openxmlformats.org/officeDocument/2006/relationships/tags" Target="../tags/tag1380.xml"/><Relationship Id="rId22" Type="http://schemas.openxmlformats.org/officeDocument/2006/relationships/tags" Target="../tags/tag1379.xml"/><Relationship Id="rId21" Type="http://schemas.openxmlformats.org/officeDocument/2006/relationships/tags" Target="../tags/tag1378.xml"/><Relationship Id="rId20" Type="http://schemas.openxmlformats.org/officeDocument/2006/relationships/tags" Target="../tags/tag1377.xml"/><Relationship Id="rId2" Type="http://schemas.openxmlformats.org/officeDocument/2006/relationships/tags" Target="../tags/tag1361.xml"/><Relationship Id="rId19" Type="http://schemas.openxmlformats.org/officeDocument/2006/relationships/tags" Target="../tags/tag1376.xml"/><Relationship Id="rId18" Type="http://schemas.openxmlformats.org/officeDocument/2006/relationships/tags" Target="../tags/tag1375.xml"/><Relationship Id="rId17" Type="http://schemas.openxmlformats.org/officeDocument/2006/relationships/tags" Target="../tags/tag1374.xml"/><Relationship Id="rId16" Type="http://schemas.openxmlformats.org/officeDocument/2006/relationships/tags" Target="../tags/tag1373.xml"/><Relationship Id="rId15" Type="http://schemas.openxmlformats.org/officeDocument/2006/relationships/tags" Target="../tags/tag1372.xml"/><Relationship Id="rId14" Type="http://schemas.openxmlformats.org/officeDocument/2006/relationships/tags" Target="../tags/tag1371.xml"/><Relationship Id="rId13" Type="http://schemas.openxmlformats.org/officeDocument/2006/relationships/tags" Target="../tags/tag1370.xml"/><Relationship Id="rId12" Type="http://schemas.openxmlformats.org/officeDocument/2006/relationships/tags" Target="../tags/tag1369.xml"/><Relationship Id="rId11" Type="http://schemas.openxmlformats.org/officeDocument/2006/relationships/tags" Target="../tags/tag1368.xml"/><Relationship Id="rId10" Type="http://schemas.openxmlformats.org/officeDocument/2006/relationships/tags" Target="../tags/tag1367.xml"/><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tags" Target="../tags/tag1411.xml"/><Relationship Id="rId7" Type="http://schemas.openxmlformats.org/officeDocument/2006/relationships/tags" Target="../tags/tag1410.xml"/><Relationship Id="rId6" Type="http://schemas.openxmlformats.org/officeDocument/2006/relationships/image" Target="../media/image6.png"/><Relationship Id="rId5" Type="http://schemas.openxmlformats.org/officeDocument/2006/relationships/tags" Target="../tags/tag1409.xml"/><Relationship Id="rId4" Type="http://schemas.openxmlformats.org/officeDocument/2006/relationships/image" Target="../media/image5.png"/><Relationship Id="rId3" Type="http://schemas.openxmlformats.org/officeDocument/2006/relationships/tags" Target="../tags/tag1408.xml"/><Relationship Id="rId2" Type="http://schemas.openxmlformats.org/officeDocument/2006/relationships/tags" Target="../tags/tag1407.xml"/><Relationship Id="rId10" Type="http://schemas.openxmlformats.org/officeDocument/2006/relationships/notesSlide" Target="../notesSlides/notesSlide27.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9" Type="http://schemas.openxmlformats.org/officeDocument/2006/relationships/tags" Target="../tags/tag1420.xml"/><Relationship Id="rId8" Type="http://schemas.openxmlformats.org/officeDocument/2006/relationships/tags" Target="../tags/tag1419.xml"/><Relationship Id="rId7" Type="http://schemas.openxmlformats.org/officeDocument/2006/relationships/tags" Target="../tags/tag1418.xml"/><Relationship Id="rId6" Type="http://schemas.openxmlformats.org/officeDocument/2006/relationships/tags" Target="../tags/tag1417.xml"/><Relationship Id="rId5" Type="http://schemas.openxmlformats.org/officeDocument/2006/relationships/tags" Target="../tags/tag1416.xml"/><Relationship Id="rId4" Type="http://schemas.openxmlformats.org/officeDocument/2006/relationships/tags" Target="../tags/tag1415.xml"/><Relationship Id="rId3" Type="http://schemas.openxmlformats.org/officeDocument/2006/relationships/tags" Target="../tags/tag1414.xml"/><Relationship Id="rId2" Type="http://schemas.openxmlformats.org/officeDocument/2006/relationships/tags" Target="../tags/tag1413.xml"/><Relationship Id="rId18" Type="http://schemas.openxmlformats.org/officeDocument/2006/relationships/slideLayout" Target="../slideLayouts/slideLayout14.xml"/><Relationship Id="rId17" Type="http://schemas.openxmlformats.org/officeDocument/2006/relationships/tags" Target="../tags/tag1424.xml"/><Relationship Id="rId16" Type="http://schemas.openxmlformats.org/officeDocument/2006/relationships/image" Target="../media/image42.jpeg"/><Relationship Id="rId15" Type="http://schemas.openxmlformats.org/officeDocument/2006/relationships/tags" Target="../tags/tag1423.xml"/><Relationship Id="rId14" Type="http://schemas.openxmlformats.org/officeDocument/2006/relationships/image" Target="../media/image41.jpeg"/><Relationship Id="rId13" Type="http://schemas.openxmlformats.org/officeDocument/2006/relationships/tags" Target="../tags/tag1422.xml"/><Relationship Id="rId12" Type="http://schemas.openxmlformats.org/officeDocument/2006/relationships/image" Target="../media/image40.jpeg"/><Relationship Id="rId11" Type="http://schemas.openxmlformats.org/officeDocument/2006/relationships/tags" Target="../tags/tag1421.xml"/><Relationship Id="rId10" Type="http://schemas.openxmlformats.org/officeDocument/2006/relationships/image" Target="../media/image39.jpeg"/><Relationship Id="rId1" Type="http://schemas.openxmlformats.org/officeDocument/2006/relationships/tags" Target="../tags/tag1412.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16.xml"/><Relationship Id="rId3" Type="http://schemas.openxmlformats.org/officeDocument/2006/relationships/tags" Target="../tags/tag1168.xml"/><Relationship Id="rId2" Type="http://schemas.openxmlformats.org/officeDocument/2006/relationships/tags" Target="../tags/tag1167.xml"/><Relationship Id="rId1" Type="http://schemas.openxmlformats.org/officeDocument/2006/relationships/tags" Target="../tags/tag1166.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21.xml"/><Relationship Id="rId4" Type="http://schemas.openxmlformats.org/officeDocument/2006/relationships/tags" Target="../tags/tag1426.xml"/><Relationship Id="rId3" Type="http://schemas.openxmlformats.org/officeDocument/2006/relationships/tags" Target="../tags/tag1425.xml"/><Relationship Id="rId2" Type="http://schemas.openxmlformats.org/officeDocument/2006/relationships/image" Target="../media/image44.png"/><Relationship Id="rId1" Type="http://schemas.openxmlformats.org/officeDocument/2006/relationships/image" Target="../media/image4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1171.xml"/><Relationship Id="rId2" Type="http://schemas.openxmlformats.org/officeDocument/2006/relationships/tags" Target="../tags/tag1170.xml"/><Relationship Id="rId1" Type="http://schemas.openxmlformats.org/officeDocument/2006/relationships/tags" Target="../tags/tag1169.xml"/></Relationships>
</file>

<file path=ppt/slides/_rels/slide5.xml.rels><?xml version="1.0" encoding="UTF-8" standalone="yes"?>
<Relationships xmlns="http://schemas.openxmlformats.org/package/2006/relationships"><Relationship Id="rId9" Type="http://schemas.openxmlformats.org/officeDocument/2006/relationships/tags" Target="../tags/tag1177.xml"/><Relationship Id="rId8" Type="http://schemas.openxmlformats.org/officeDocument/2006/relationships/tags" Target="../tags/tag1176.xml"/><Relationship Id="rId7" Type="http://schemas.openxmlformats.org/officeDocument/2006/relationships/tags" Target="../tags/tag1175.xml"/><Relationship Id="rId6" Type="http://schemas.openxmlformats.org/officeDocument/2006/relationships/image" Target="../media/image6.png"/><Relationship Id="rId5" Type="http://schemas.openxmlformats.org/officeDocument/2006/relationships/tags" Target="../tags/tag1174.xml"/><Relationship Id="rId4" Type="http://schemas.openxmlformats.org/officeDocument/2006/relationships/image" Target="../media/image5.png"/><Relationship Id="rId3" Type="http://schemas.openxmlformats.org/officeDocument/2006/relationships/tags" Target="../tags/tag1173.xml"/><Relationship Id="rId2" Type="http://schemas.openxmlformats.org/officeDocument/2006/relationships/tags" Target="../tags/tag1172.xml"/><Relationship Id="rId12" Type="http://schemas.openxmlformats.org/officeDocument/2006/relationships/notesSlide" Target="../notesSlides/notesSlide4.xml"/><Relationship Id="rId11" Type="http://schemas.openxmlformats.org/officeDocument/2006/relationships/slideLayout" Target="../slideLayouts/slideLayout9.xml"/><Relationship Id="rId10" Type="http://schemas.openxmlformats.org/officeDocument/2006/relationships/tags" Target="../tags/tag1178.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9" Type="http://schemas.openxmlformats.org/officeDocument/2006/relationships/tags" Target="../tags/tag1184.xml"/><Relationship Id="rId8" Type="http://schemas.openxmlformats.org/officeDocument/2006/relationships/tags" Target="../tags/tag1183.xml"/><Relationship Id="rId7" Type="http://schemas.openxmlformats.org/officeDocument/2006/relationships/tags" Target="../tags/tag1182.xml"/><Relationship Id="rId6" Type="http://schemas.openxmlformats.org/officeDocument/2006/relationships/image" Target="../media/image6.png"/><Relationship Id="rId5" Type="http://schemas.openxmlformats.org/officeDocument/2006/relationships/tags" Target="../tags/tag1181.xml"/><Relationship Id="rId4" Type="http://schemas.openxmlformats.org/officeDocument/2006/relationships/image" Target="../media/image5.png"/><Relationship Id="rId3" Type="http://schemas.openxmlformats.org/officeDocument/2006/relationships/tags" Target="../tags/tag1180.xml"/><Relationship Id="rId2" Type="http://schemas.openxmlformats.org/officeDocument/2006/relationships/tags" Target="../tags/tag1179.xml"/><Relationship Id="rId13" Type="http://schemas.openxmlformats.org/officeDocument/2006/relationships/notesSlide" Target="../notesSlides/notesSlide5.xml"/><Relationship Id="rId12" Type="http://schemas.openxmlformats.org/officeDocument/2006/relationships/slideLayout" Target="../slideLayouts/slideLayout9.xml"/><Relationship Id="rId11" Type="http://schemas.openxmlformats.org/officeDocument/2006/relationships/tags" Target="../tags/tag1185.xml"/><Relationship Id="rId10" Type="http://schemas.openxmlformats.org/officeDocument/2006/relationships/image" Target="../media/image16.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9" Type="http://schemas.openxmlformats.org/officeDocument/2006/relationships/tags" Target="../tags/tag1191.xml"/><Relationship Id="rId8" Type="http://schemas.openxmlformats.org/officeDocument/2006/relationships/tags" Target="../tags/tag1190.xml"/><Relationship Id="rId7" Type="http://schemas.openxmlformats.org/officeDocument/2006/relationships/tags" Target="../tags/tag1189.xml"/><Relationship Id="rId6" Type="http://schemas.openxmlformats.org/officeDocument/2006/relationships/image" Target="../media/image6.png"/><Relationship Id="rId5" Type="http://schemas.openxmlformats.org/officeDocument/2006/relationships/tags" Target="../tags/tag1188.xml"/><Relationship Id="rId4" Type="http://schemas.openxmlformats.org/officeDocument/2006/relationships/image" Target="../media/image5.png"/><Relationship Id="rId3" Type="http://schemas.openxmlformats.org/officeDocument/2006/relationships/tags" Target="../tags/tag1187.xml"/><Relationship Id="rId22" Type="http://schemas.openxmlformats.org/officeDocument/2006/relationships/notesSlide" Target="../notesSlides/notesSlide6.xml"/><Relationship Id="rId21" Type="http://schemas.openxmlformats.org/officeDocument/2006/relationships/slideLayout" Target="../slideLayouts/slideLayout9.xml"/><Relationship Id="rId20" Type="http://schemas.openxmlformats.org/officeDocument/2006/relationships/tags" Target="../tags/tag1202.xml"/><Relationship Id="rId2" Type="http://schemas.openxmlformats.org/officeDocument/2006/relationships/tags" Target="../tags/tag1186.xml"/><Relationship Id="rId19" Type="http://schemas.openxmlformats.org/officeDocument/2006/relationships/tags" Target="../tags/tag1201.xml"/><Relationship Id="rId18" Type="http://schemas.openxmlformats.org/officeDocument/2006/relationships/tags" Target="../tags/tag1200.xml"/><Relationship Id="rId17" Type="http://schemas.openxmlformats.org/officeDocument/2006/relationships/tags" Target="../tags/tag1199.xml"/><Relationship Id="rId16" Type="http://schemas.openxmlformats.org/officeDocument/2006/relationships/tags" Target="../tags/tag1198.xml"/><Relationship Id="rId15" Type="http://schemas.openxmlformats.org/officeDocument/2006/relationships/tags" Target="../tags/tag1197.xml"/><Relationship Id="rId14" Type="http://schemas.openxmlformats.org/officeDocument/2006/relationships/tags" Target="../tags/tag1196.xml"/><Relationship Id="rId13" Type="http://schemas.openxmlformats.org/officeDocument/2006/relationships/tags" Target="../tags/tag1195.xml"/><Relationship Id="rId12" Type="http://schemas.openxmlformats.org/officeDocument/2006/relationships/tags" Target="../tags/tag1194.xml"/><Relationship Id="rId11" Type="http://schemas.openxmlformats.org/officeDocument/2006/relationships/tags" Target="../tags/tag1193.xml"/><Relationship Id="rId10" Type="http://schemas.openxmlformats.org/officeDocument/2006/relationships/tags" Target="../tags/tag1192.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9" Type="http://schemas.openxmlformats.org/officeDocument/2006/relationships/tags" Target="../tags/tag1208.xml"/><Relationship Id="rId8" Type="http://schemas.openxmlformats.org/officeDocument/2006/relationships/tags" Target="../tags/tag1207.xml"/><Relationship Id="rId7" Type="http://schemas.openxmlformats.org/officeDocument/2006/relationships/tags" Target="../tags/tag1206.xml"/><Relationship Id="rId6" Type="http://schemas.openxmlformats.org/officeDocument/2006/relationships/image" Target="../media/image6.png"/><Relationship Id="rId5" Type="http://schemas.openxmlformats.org/officeDocument/2006/relationships/tags" Target="../tags/tag1205.xml"/><Relationship Id="rId4" Type="http://schemas.openxmlformats.org/officeDocument/2006/relationships/image" Target="../media/image5.png"/><Relationship Id="rId37" Type="http://schemas.openxmlformats.org/officeDocument/2006/relationships/notesSlide" Target="../notesSlides/notesSlide7.xml"/><Relationship Id="rId36" Type="http://schemas.openxmlformats.org/officeDocument/2006/relationships/slideLayout" Target="../slideLayouts/slideLayout9.xml"/><Relationship Id="rId35" Type="http://schemas.openxmlformats.org/officeDocument/2006/relationships/tags" Target="../tags/tag1226.xml"/><Relationship Id="rId34" Type="http://schemas.openxmlformats.org/officeDocument/2006/relationships/tags" Target="../tags/tag1225.xml"/><Relationship Id="rId33" Type="http://schemas.openxmlformats.org/officeDocument/2006/relationships/tags" Target="../tags/tag1224.xml"/><Relationship Id="rId32" Type="http://schemas.openxmlformats.org/officeDocument/2006/relationships/image" Target="../media/image24.svg"/><Relationship Id="rId31" Type="http://schemas.openxmlformats.org/officeDocument/2006/relationships/image" Target="../media/image23.png"/><Relationship Id="rId30" Type="http://schemas.openxmlformats.org/officeDocument/2006/relationships/tags" Target="../tags/tag1223.xml"/><Relationship Id="rId3" Type="http://schemas.openxmlformats.org/officeDocument/2006/relationships/tags" Target="../tags/tag1204.xml"/><Relationship Id="rId29" Type="http://schemas.openxmlformats.org/officeDocument/2006/relationships/image" Target="../media/image22.svg"/><Relationship Id="rId28" Type="http://schemas.openxmlformats.org/officeDocument/2006/relationships/image" Target="../media/image21.png"/><Relationship Id="rId27" Type="http://schemas.openxmlformats.org/officeDocument/2006/relationships/tags" Target="../tags/tag1222.xml"/><Relationship Id="rId26" Type="http://schemas.openxmlformats.org/officeDocument/2006/relationships/image" Target="../media/image20.svg"/><Relationship Id="rId25" Type="http://schemas.openxmlformats.org/officeDocument/2006/relationships/image" Target="../media/image19.png"/><Relationship Id="rId24" Type="http://schemas.openxmlformats.org/officeDocument/2006/relationships/tags" Target="../tags/tag1221.xml"/><Relationship Id="rId23" Type="http://schemas.openxmlformats.org/officeDocument/2006/relationships/tags" Target="../tags/tag1220.xml"/><Relationship Id="rId22" Type="http://schemas.openxmlformats.org/officeDocument/2006/relationships/tags" Target="../tags/tag1219.xml"/><Relationship Id="rId21" Type="http://schemas.openxmlformats.org/officeDocument/2006/relationships/tags" Target="../tags/tag1218.xml"/><Relationship Id="rId20" Type="http://schemas.openxmlformats.org/officeDocument/2006/relationships/image" Target="../media/image18.svg"/><Relationship Id="rId2" Type="http://schemas.openxmlformats.org/officeDocument/2006/relationships/tags" Target="../tags/tag1203.xml"/><Relationship Id="rId19" Type="http://schemas.openxmlformats.org/officeDocument/2006/relationships/image" Target="../media/image17.png"/><Relationship Id="rId18" Type="http://schemas.openxmlformats.org/officeDocument/2006/relationships/tags" Target="../tags/tag1217.xml"/><Relationship Id="rId17" Type="http://schemas.openxmlformats.org/officeDocument/2006/relationships/tags" Target="../tags/tag1216.xml"/><Relationship Id="rId16" Type="http://schemas.openxmlformats.org/officeDocument/2006/relationships/tags" Target="../tags/tag1215.xml"/><Relationship Id="rId15" Type="http://schemas.openxmlformats.org/officeDocument/2006/relationships/tags" Target="../tags/tag1214.xml"/><Relationship Id="rId14" Type="http://schemas.openxmlformats.org/officeDocument/2006/relationships/tags" Target="../tags/tag1213.xml"/><Relationship Id="rId13" Type="http://schemas.openxmlformats.org/officeDocument/2006/relationships/tags" Target="../tags/tag1212.xml"/><Relationship Id="rId12" Type="http://schemas.openxmlformats.org/officeDocument/2006/relationships/tags" Target="../tags/tag1211.xml"/><Relationship Id="rId11" Type="http://schemas.openxmlformats.org/officeDocument/2006/relationships/tags" Target="../tags/tag1210.xml"/><Relationship Id="rId10" Type="http://schemas.openxmlformats.org/officeDocument/2006/relationships/tags" Target="../tags/tag1209.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tags" Target="../tags/tag1232.xml"/><Relationship Id="rId8" Type="http://schemas.openxmlformats.org/officeDocument/2006/relationships/tags" Target="../tags/tag1231.xml"/><Relationship Id="rId7" Type="http://schemas.openxmlformats.org/officeDocument/2006/relationships/tags" Target="../tags/tag1230.xml"/><Relationship Id="rId6" Type="http://schemas.openxmlformats.org/officeDocument/2006/relationships/image" Target="../media/image6.png"/><Relationship Id="rId5" Type="http://schemas.openxmlformats.org/officeDocument/2006/relationships/tags" Target="../tags/tag1229.xml"/><Relationship Id="rId4" Type="http://schemas.openxmlformats.org/officeDocument/2006/relationships/image" Target="../media/image5.png"/><Relationship Id="rId3" Type="http://schemas.openxmlformats.org/officeDocument/2006/relationships/tags" Target="../tags/tag1228.xml"/><Relationship Id="rId2" Type="http://schemas.openxmlformats.org/officeDocument/2006/relationships/tags" Target="../tags/tag1227.xml"/><Relationship Id="rId13" Type="http://schemas.openxmlformats.org/officeDocument/2006/relationships/notesSlide" Target="../notesSlides/notesSlide8.xml"/><Relationship Id="rId12" Type="http://schemas.openxmlformats.org/officeDocument/2006/relationships/slideLayout" Target="../slideLayouts/slideLayout9.xml"/><Relationship Id="rId11" Type="http://schemas.openxmlformats.org/officeDocument/2006/relationships/tags" Target="../tags/tag1234.xml"/><Relationship Id="rId10" Type="http://schemas.openxmlformats.org/officeDocument/2006/relationships/tags" Target="../tags/tag1233.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稻壳儿：耗崽 22"/>
          <p:cNvPicPr>
            <a:picLocks noChangeAspect="1"/>
          </p:cNvPicPr>
          <p:nvPr/>
        </p:nvPicPr>
        <p:blipFill rotWithShape="1">
          <a:blip r:embed="rId1">
            <a:extLst>
              <a:ext uri="{96DAC541-7B7A-43D3-8B79-37D633B846F1}">
                <asvg:svgBlip xmlns:asvg="http://schemas.microsoft.com/office/drawing/2016/SVG/main" r:embed="rId2"/>
              </a:ext>
            </a:extLst>
          </a:blip>
          <a:srcRect l="29933" t="18883"/>
          <a:stretch>
            <a:fillRect/>
          </a:stretch>
        </p:blipFill>
        <p:spPr>
          <a:xfrm>
            <a:off x="-1" y="0"/>
            <a:ext cx="2498925" cy="2035086"/>
          </a:xfrm>
          <a:prstGeom prst="rect">
            <a:avLst/>
          </a:prstGeom>
        </p:spPr>
      </p:pic>
      <p:pic>
        <p:nvPicPr>
          <p:cNvPr id="15" name="稻壳儿：耗崽 23"/>
          <p:cNvPicPr>
            <a:picLocks noChangeAspect="1"/>
          </p:cNvPicPr>
          <p:nvPr/>
        </p:nvPicPr>
        <p:blipFill rotWithShape="1">
          <a:blip r:embed="rId3">
            <a:extLst>
              <a:ext uri="{96DAC541-7B7A-43D3-8B79-37D633B846F1}">
                <asvg:svgBlip xmlns:asvg="http://schemas.microsoft.com/office/drawing/2016/SVG/main" r:embed="rId4"/>
              </a:ext>
            </a:extLst>
          </a:blip>
          <a:srcRect r="29972" b="14126"/>
          <a:stretch>
            <a:fillRect/>
          </a:stretch>
        </p:blipFill>
        <p:spPr>
          <a:xfrm>
            <a:off x="10035271" y="4983806"/>
            <a:ext cx="2156729" cy="1873367"/>
          </a:xfrm>
          <a:prstGeom prst="rect">
            <a:avLst/>
          </a:prstGeom>
        </p:spPr>
      </p:pic>
      <p:sp>
        <p:nvSpPr>
          <p:cNvPr id="17" name="文本占位符 6"/>
          <p:cNvSpPr/>
          <p:nvPr>
            <p:custDataLst>
              <p:tags r:id="rId5"/>
            </p:custDataLst>
          </p:nvPr>
        </p:nvSpPr>
        <p:spPr>
          <a:xfrm>
            <a:off x="2776955" y="4984115"/>
            <a:ext cx="2513510" cy="607053"/>
          </a:xfrm>
          <a:prstGeom prst="rect">
            <a:avLst/>
          </a:prstGeom>
        </p:spPr>
        <p:txBody>
          <a:bodyPr vert="horz" wrap="square" lIns="101600" tIns="90000" rIns="82550" bIns="0" rtlCol="0" anchor="t" anchorCtr="0">
            <a:normAutofit/>
          </a:bodyPr>
          <a:lstStyle>
            <a:lvl1pPr marL="0" marR="0" indent="-228600" algn="l" defTabSz="914400" rtl="0" eaLnBrk="1" fontAlgn="auto" latinLnBrk="0" hangingPunct="1">
              <a:lnSpc>
                <a:spcPct val="83000"/>
              </a:lnSpc>
              <a:spcBef>
                <a:spcPts val="0"/>
              </a:spcBef>
              <a:spcAft>
                <a:spcPts val="1000"/>
              </a:spcAft>
              <a:buClrTx/>
              <a:buSzTx/>
              <a:buFontTx/>
              <a:buNone/>
              <a:defRPr kumimoji="0" lang="zh-CN" altLang="en-US" sz="2800" b="0" i="0" u="none" strike="noStrike" kern="1200" cap="none" spc="0" normalizeH="0" baseline="0" noProof="1" dirty="0">
                <a:solidFill>
                  <a:schemeClr val="dk1">
                    <a:lumMod val="85000"/>
                    <a:lumOff val="15000"/>
                  </a:schemeClr>
                </a:solidFill>
                <a:uFillTx/>
                <a:latin typeface="Arial" panose="020B0604020202020204" pitchFamily="34" charset="0"/>
                <a:ea typeface="汉仪中黑 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228600" algn="ctr">
              <a:lnSpc>
                <a:spcPct val="83000"/>
              </a:lnSpc>
              <a:spcBef>
                <a:spcPts val="0"/>
              </a:spcBef>
              <a:spcAft>
                <a:spcPts val="1000"/>
              </a:spcAft>
              <a:buSzPct val="100000"/>
              <a:buNone/>
            </a:pPr>
            <a:r>
              <a:rPr lang="zh-CN" altLang="en-US" sz="2800" dirty="0">
                <a:solidFill>
                  <a:schemeClr val="dk1">
                    <a:lumMod val="85000"/>
                    <a:lumOff val="15000"/>
                  </a:schemeClr>
                </a:solidFill>
                <a:ea typeface="汉仪中黑 简" panose="00020600040101010101" charset="-122"/>
                <a:cs typeface="汉仪中黑 简" panose="00020600040101010101" charset="-122"/>
                <a:sym typeface="汉仪中黑S" panose="00020600040101010101" pitchFamily="18" charset="-122"/>
              </a:rPr>
              <a:t>北京出版社</a:t>
            </a:r>
            <a:endParaRPr lang="zh-CN" altLang="en-US" sz="2800" dirty="0">
              <a:solidFill>
                <a:schemeClr val="dk1">
                  <a:lumMod val="85000"/>
                  <a:lumOff val="15000"/>
                </a:schemeClr>
              </a:solidFill>
              <a:ea typeface="汉仪中黑 简" panose="00020600040101010101" charset="-122"/>
              <a:cs typeface="汉仪中黑 简" panose="00020600040101010101" charset="-122"/>
              <a:sym typeface="汉仪中黑S" panose="00020600040101010101" pitchFamily="18" charset="-122"/>
            </a:endParaRPr>
          </a:p>
        </p:txBody>
      </p:sp>
      <p:sp>
        <p:nvSpPr>
          <p:cNvPr id="18" name="标题 7"/>
          <p:cNvSpPr/>
          <p:nvPr>
            <p:custDataLst>
              <p:tags r:id="rId6"/>
            </p:custDataLst>
          </p:nvPr>
        </p:nvSpPr>
        <p:spPr>
          <a:xfrm>
            <a:off x="1096645" y="2035175"/>
            <a:ext cx="5873750" cy="2211070"/>
          </a:xfrm>
          <a:prstGeom prst="rect">
            <a:avLst/>
          </a:prstGeo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marL="0" indent="0" algn="ctr">
              <a:lnSpc>
                <a:spcPct val="100000"/>
              </a:lnSpc>
              <a:spcBef>
                <a:spcPts val="0"/>
              </a:spcBef>
              <a:spcAft>
                <a:spcPts val="0"/>
              </a:spcAft>
              <a:buSzPct val="100000"/>
              <a:buNone/>
            </a:pPr>
            <a:r>
              <a:rPr lang="en-US" altLang="zh-CN" sz="6000" dirty="0">
                <a:solidFill>
                  <a:schemeClr val="accent1">
                    <a:lumMod val="75000"/>
                  </a:schemeClr>
                </a:solidFill>
                <a:sym typeface="汉仪中黑S" panose="00020600040101010101" pitchFamily="18" charset="-122"/>
              </a:rPr>
              <a:t>C 语言程序设计（第二版）</a:t>
            </a:r>
            <a:endParaRPr lang="en-US" altLang="zh-CN" sz="6000" dirty="0">
              <a:solidFill>
                <a:schemeClr val="accent1">
                  <a:lumMod val="75000"/>
                </a:schemeClr>
              </a:solidFill>
              <a:sym typeface="汉仪中黑S" panose="00020600040101010101" pitchFamily="18"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三、结构体成员的引用</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14" name="圆角矩形 3"/>
          <p:cNvSpPr/>
          <p:nvPr>
            <p:custDataLst>
              <p:tags r:id="rId7"/>
            </p:custDataLst>
          </p:nvPr>
        </p:nvSpPr>
        <p:spPr>
          <a:xfrm>
            <a:off x="813435" y="1582421"/>
            <a:ext cx="5182929" cy="4246937"/>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16" name="圆角矩形 3"/>
          <p:cNvSpPr/>
          <p:nvPr>
            <p:custDataLst>
              <p:tags r:id="rId8"/>
            </p:custDataLst>
          </p:nvPr>
        </p:nvSpPr>
        <p:spPr>
          <a:xfrm>
            <a:off x="681990" y="1467485"/>
            <a:ext cx="5210810" cy="4266565"/>
          </a:xfrm>
          <a:prstGeom prst="roundRect">
            <a:avLst>
              <a:gd name="adj" fmla="val 5223"/>
            </a:avLst>
          </a:prstGeom>
          <a:solidFill>
            <a:schemeClr val="lt1">
              <a:lumMod val="100000"/>
              <a:alpha val="10000"/>
            </a:scheme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zh-CN" altLang="en-US" sz="2000" dirty="0">
                <a:solidFill>
                  <a:schemeClr val="tx1">
                    <a:lumMod val="85000"/>
                    <a:lumOff val="15000"/>
                  </a:schemeClr>
                </a:solidFill>
                <a:latin typeface="+mn-ea"/>
                <a:cs typeface="+mn-ea"/>
                <a:sym typeface="+mn-ea"/>
              </a:rPr>
              <a:t>在对结构体进行引用时，一般只能对其成员进行直接操作，不允许对结构体变量整体直接进行操作。</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dirty="0">
                <a:solidFill>
                  <a:schemeClr val="tx1">
                    <a:lumMod val="85000"/>
                    <a:lumOff val="15000"/>
                  </a:schemeClr>
                </a:solidFill>
                <a:latin typeface="+mn-ea"/>
                <a:cs typeface="+mn-ea"/>
                <a:sym typeface="+mn-ea"/>
              </a:rPr>
              <a:t>用结构体成员运算符引用结构体成员的一般形式如下：结构体变量名</a:t>
            </a:r>
            <a:r>
              <a:rPr lang="en-US" altLang="zh-CN" sz="2000" dirty="0">
                <a:solidFill>
                  <a:schemeClr val="tx1">
                    <a:lumMod val="85000"/>
                    <a:lumOff val="15000"/>
                  </a:schemeClr>
                </a:solidFill>
                <a:latin typeface="+mn-ea"/>
                <a:cs typeface="+mn-ea"/>
                <a:sym typeface="+mn-ea"/>
              </a:rPr>
              <a:t> . </a:t>
            </a:r>
            <a:r>
              <a:rPr lang="zh-CN" altLang="en-US" sz="2000" dirty="0">
                <a:solidFill>
                  <a:schemeClr val="tx1">
                    <a:lumMod val="85000"/>
                    <a:lumOff val="15000"/>
                  </a:schemeClr>
                </a:solidFill>
                <a:latin typeface="+mn-ea"/>
                <a:cs typeface="+mn-ea"/>
                <a:sym typeface="+mn-ea"/>
              </a:rPr>
              <a:t>成员名其中，</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是结构体成员运算符，其结合性是</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自左至右</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a:t>
            </a:r>
            <a:endParaRPr lang="zh-CN" altLang="en-US" sz="2000" dirty="0">
              <a:solidFill>
                <a:schemeClr val="tx1">
                  <a:lumMod val="85000"/>
                  <a:lumOff val="15000"/>
                </a:schemeClr>
              </a:solidFill>
              <a:latin typeface="+mn-ea"/>
              <a:cs typeface="+mn-ea"/>
              <a:sym typeface="+mn-ea"/>
            </a:endParaRPr>
          </a:p>
        </p:txBody>
      </p:sp>
      <p:sp>
        <p:nvSpPr>
          <p:cNvPr id="17" name="圆角矩形 3"/>
          <p:cNvSpPr/>
          <p:nvPr>
            <p:custDataLst>
              <p:tags r:id="rId9"/>
            </p:custDataLst>
          </p:nvPr>
        </p:nvSpPr>
        <p:spPr>
          <a:xfrm>
            <a:off x="6350636" y="1582421"/>
            <a:ext cx="5182929" cy="4246937"/>
          </a:xfrm>
          <a:custGeom>
            <a:avLst/>
            <a:gdLst>
              <a:gd name="adj" fmla="val 5223"/>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2" h="6688">
                <a:moveTo>
                  <a:pt x="7955" y="0"/>
                </a:moveTo>
                <a:lnTo>
                  <a:pt x="7963" y="4"/>
                </a:lnTo>
                <a:cubicBezTo>
                  <a:pt x="8081" y="60"/>
                  <a:pt x="8162" y="181"/>
                  <a:pt x="8162" y="320"/>
                </a:cubicBezTo>
                <a:lnTo>
                  <a:pt x="8162" y="6337"/>
                </a:lnTo>
                <a:cubicBezTo>
                  <a:pt x="8162" y="6531"/>
                  <a:pt x="8005" y="6688"/>
                  <a:pt x="7811" y="6688"/>
                </a:cubicBezTo>
                <a:lnTo>
                  <a:pt x="307" y="6688"/>
                </a:lnTo>
                <a:cubicBezTo>
                  <a:pt x="180" y="6688"/>
                  <a:pt x="68" y="6620"/>
                  <a:pt x="7" y="6519"/>
                </a:cubicBezTo>
                <a:lnTo>
                  <a:pt x="0" y="6507"/>
                </a:lnTo>
                <a:lnTo>
                  <a:pt x="7" y="6511"/>
                </a:lnTo>
                <a:cubicBezTo>
                  <a:pt x="49" y="6528"/>
                  <a:pt x="96" y="6538"/>
                  <a:pt x="144" y="6538"/>
                </a:cubicBezTo>
                <a:lnTo>
                  <a:pt x="7648" y="6538"/>
                </a:lnTo>
                <a:cubicBezTo>
                  <a:pt x="7842" y="6538"/>
                  <a:pt x="7999" y="6381"/>
                  <a:pt x="7999" y="6187"/>
                </a:cubicBezTo>
                <a:lnTo>
                  <a:pt x="7999" y="170"/>
                </a:lnTo>
                <a:cubicBezTo>
                  <a:pt x="7999" y="110"/>
                  <a:pt x="7984" y="53"/>
                  <a:pt x="7957" y="3"/>
                </a:cubicBezTo>
                <a:lnTo>
                  <a:pt x="7955"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215900" rIns="179705" bIns="698500" numCol="1" spcCol="0" rtlCol="0" fromWordArt="0" anchor="t" anchorCtr="0" forceAA="0" compatLnSpc="1">
            <a:noAutofit/>
          </a:bodyPr>
          <a:p>
            <a:pPr lvl="0" algn="l">
              <a:lnSpc>
                <a:spcPct val="140000"/>
              </a:lnSpc>
              <a:buClrTx/>
              <a:buSzTx/>
              <a:buFontTx/>
            </a:pPr>
            <a:endParaRPr lang="zh-CN" altLang="zh-CN" sz="1400" dirty="0">
              <a:solidFill>
                <a:srgbClr val="262626"/>
              </a:solidFill>
              <a:latin typeface="+mn-ea"/>
              <a:cs typeface="+mn-ea"/>
              <a:sym typeface="+mn-ea"/>
            </a:endParaRPr>
          </a:p>
        </p:txBody>
      </p:sp>
      <p:sp>
        <p:nvSpPr>
          <p:cNvPr id="19" name="圆角矩形 3"/>
          <p:cNvSpPr/>
          <p:nvPr>
            <p:custDataLst>
              <p:tags r:id="rId10"/>
            </p:custDataLst>
          </p:nvPr>
        </p:nvSpPr>
        <p:spPr>
          <a:xfrm>
            <a:off x="6219191" y="1467485"/>
            <a:ext cx="5210810" cy="4266565"/>
          </a:xfrm>
          <a:prstGeom prst="roundRect">
            <a:avLst>
              <a:gd name="adj" fmla="val 5223"/>
            </a:avLst>
          </a:prstGeom>
          <a:solidFill>
            <a:schemeClr val="lt1">
              <a:lumMod val="100000"/>
              <a:alpha val="10000"/>
            </a:schemeClr>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23850" tIns="323850" rIns="323850" bIns="698500" numCol="1" spcCol="0" rtlCol="0" fromWordArt="0" anchor="t" anchorCtr="0" forceAA="0" compatLnSpc="1">
            <a:noAutofit/>
          </a:bodyPr>
          <a:p>
            <a:pPr lvl="0" algn="just">
              <a:lnSpc>
                <a:spcPct val="140000"/>
              </a:lnSpc>
              <a:buClrTx/>
              <a:buSzTx/>
              <a:buFontTx/>
            </a:pPr>
            <a:r>
              <a:rPr lang="zh-CN" altLang="en-US" sz="2000" dirty="0">
                <a:solidFill>
                  <a:schemeClr val="tx1">
                    <a:lumMod val="85000"/>
                    <a:lumOff val="15000"/>
                  </a:schemeClr>
                </a:solidFill>
                <a:latin typeface="+mn-ea"/>
                <a:cs typeface="+mn-ea"/>
                <a:sym typeface="+mn-ea"/>
              </a:rPr>
              <a:t>【注意】</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dirty="0">
                <a:solidFill>
                  <a:schemeClr val="tx1">
                    <a:lumMod val="85000"/>
                    <a:lumOff val="15000"/>
                  </a:schemeClr>
                </a:solidFill>
                <a:latin typeface="+mn-ea"/>
                <a:cs typeface="+mn-ea"/>
                <a:sym typeface="+mn-ea"/>
              </a:rPr>
              <a:t>（</a:t>
            </a:r>
            <a:r>
              <a:rPr lang="en-US" altLang="zh-CN" sz="2000" dirty="0">
                <a:solidFill>
                  <a:schemeClr val="tx1">
                    <a:lumMod val="85000"/>
                    <a:lumOff val="15000"/>
                  </a:schemeClr>
                </a:solidFill>
                <a:latin typeface="+mn-ea"/>
                <a:cs typeface="+mn-ea"/>
                <a:sym typeface="+mn-ea"/>
              </a:rPr>
              <a:t>1</a:t>
            </a:r>
            <a:r>
              <a:rPr lang="zh-CN" altLang="en-US" sz="2000" dirty="0">
                <a:solidFill>
                  <a:schemeClr val="tx1">
                    <a:lumMod val="85000"/>
                    <a:lumOff val="15000"/>
                  </a:schemeClr>
                </a:solidFill>
                <a:latin typeface="+mn-ea"/>
                <a:cs typeface="+mn-ea"/>
                <a:sym typeface="+mn-ea"/>
              </a:rPr>
              <a:t>）可以将一个结构体变量作为一个整体赋给另一个具有相同类型的结构体变量。</a:t>
            </a:r>
            <a:endParaRPr lang="zh-CN" altLang="en-US" sz="2000" dirty="0">
              <a:solidFill>
                <a:schemeClr val="tx1">
                  <a:lumMod val="85000"/>
                  <a:lumOff val="15000"/>
                </a:schemeClr>
              </a:solidFill>
              <a:latin typeface="+mn-ea"/>
              <a:cs typeface="+mn-ea"/>
              <a:sym typeface="+mn-ea"/>
            </a:endParaRPr>
          </a:p>
          <a:p>
            <a:pPr lvl="0" algn="just">
              <a:lnSpc>
                <a:spcPct val="140000"/>
              </a:lnSpc>
              <a:buClrTx/>
              <a:buSzTx/>
              <a:buFontTx/>
            </a:pPr>
            <a:r>
              <a:rPr lang="zh-CN" altLang="en-US" sz="2000" dirty="0">
                <a:solidFill>
                  <a:schemeClr val="tx1">
                    <a:lumMod val="85000"/>
                    <a:lumOff val="15000"/>
                  </a:schemeClr>
                </a:solidFill>
                <a:latin typeface="+mn-ea"/>
                <a:cs typeface="+mn-ea"/>
                <a:sym typeface="+mn-ea"/>
              </a:rPr>
              <a:t>（</a:t>
            </a:r>
            <a:r>
              <a:rPr lang="en-US" altLang="zh-CN" sz="2000" dirty="0">
                <a:solidFill>
                  <a:schemeClr val="tx1">
                    <a:lumMod val="85000"/>
                    <a:lumOff val="15000"/>
                  </a:schemeClr>
                </a:solidFill>
                <a:latin typeface="+mn-ea"/>
                <a:cs typeface="+mn-ea"/>
                <a:sym typeface="+mn-ea"/>
              </a:rPr>
              <a:t>2</a:t>
            </a:r>
            <a:r>
              <a:rPr lang="zh-CN" altLang="en-US" sz="2000" dirty="0">
                <a:solidFill>
                  <a:schemeClr val="tx1">
                    <a:lumMod val="85000"/>
                    <a:lumOff val="15000"/>
                  </a:schemeClr>
                </a:solidFill>
                <a:latin typeface="+mn-ea"/>
                <a:cs typeface="+mn-ea"/>
                <a:sym typeface="+mn-ea"/>
              </a:rPr>
              <a:t>）结构体变量或结构体指针不能直接作为输入输出函数的输入项或输出项。在输入输出结构体数据时，必须分别指明结构体变量的各成员名。</a:t>
            </a:r>
            <a:endParaRPr lang="zh-CN" altLang="en-US" sz="2000" dirty="0">
              <a:solidFill>
                <a:schemeClr val="tx1">
                  <a:lumMod val="85000"/>
                  <a:lumOff val="15000"/>
                </a:schemeClr>
              </a:solidFill>
              <a:latin typeface="+mn-ea"/>
              <a:cs typeface="+mn-ea"/>
              <a:sym typeface="+mn-ea"/>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489585"/>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任务实施</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 name="文本框 4"/>
          <p:cNvSpPr txBox="1"/>
          <p:nvPr/>
        </p:nvSpPr>
        <p:spPr>
          <a:xfrm>
            <a:off x="1739265" y="1043305"/>
            <a:ext cx="9239250" cy="5262245"/>
          </a:xfrm>
          <a:prstGeom prst="rect">
            <a:avLst/>
          </a:prstGeom>
          <a:noFill/>
        </p:spPr>
        <p:txBody>
          <a:bodyPr wrap="square" rtlCol="0">
            <a:spAutoFit/>
          </a:bodyPr>
          <a:p>
            <a:r>
              <a:rPr lang="en-US" altLang="zh-CN" sz="1600"/>
              <a:t>/***************************************************************/</a:t>
            </a:r>
            <a:endParaRPr lang="en-US" altLang="zh-CN" sz="1600"/>
          </a:p>
          <a:p>
            <a:r>
              <a:rPr lang="en-US" altLang="zh-CN" sz="1600"/>
              <a:t>/* </a:t>
            </a:r>
            <a:r>
              <a:rPr lang="zh-CN" altLang="en-US" sz="1600"/>
              <a:t>程序</a:t>
            </a:r>
            <a:r>
              <a:rPr lang="en-US" altLang="zh-CN" sz="1600"/>
              <a:t> : program10_1.c */</a:t>
            </a:r>
            <a:endParaRPr lang="en-US" altLang="zh-CN" sz="1600"/>
          </a:p>
          <a:p>
            <a:r>
              <a:rPr lang="en-US" altLang="zh-CN" sz="1600"/>
              <a:t>/* </a:t>
            </a:r>
            <a:r>
              <a:rPr lang="zh-CN" altLang="en-US" sz="1600"/>
              <a:t>功能</a:t>
            </a:r>
            <a:r>
              <a:rPr lang="en-US" altLang="zh-CN" sz="1600"/>
              <a:t> : </a:t>
            </a:r>
            <a:r>
              <a:rPr lang="zh-CN" altLang="en-US" sz="1600"/>
              <a:t>设计一个程序</a:t>
            </a:r>
            <a:r>
              <a:rPr lang="en-US" altLang="zh-CN" sz="1600"/>
              <a:t> , </a:t>
            </a:r>
            <a:r>
              <a:rPr lang="zh-CN" altLang="en-US" sz="1600"/>
              <a:t>输入一个学生的信息并显示。</a:t>
            </a:r>
            <a:r>
              <a:rPr lang="en-US" altLang="zh-CN" sz="1600"/>
              <a:t> */</a:t>
            </a:r>
            <a:endParaRPr lang="en-US" altLang="zh-CN" sz="1600"/>
          </a:p>
          <a:p>
            <a:r>
              <a:rPr lang="en-US" altLang="zh-CN" sz="1600"/>
              <a:t>/***************************************************************/</a:t>
            </a:r>
            <a:endParaRPr lang="en-US" altLang="zh-CN" sz="1600"/>
          </a:p>
          <a:p>
            <a:r>
              <a:rPr lang="en-US" altLang="zh-CN" sz="1600"/>
              <a:t>#include &lt;stdio.h&gt;#include &lt;string.h&gt;#defi ne STUDENT struct student</a:t>
            </a:r>
            <a:endParaRPr lang="en-US" altLang="zh-CN" sz="1600"/>
          </a:p>
          <a:p>
            <a:r>
              <a:rPr lang="en-US" altLang="zh-CN" sz="1600"/>
              <a:t>struct student { int num; char name[20];char sex;int age;float score;};</a:t>
            </a:r>
            <a:endParaRPr lang="en-US" altLang="zh-CN" sz="1600"/>
          </a:p>
          <a:p>
            <a:r>
              <a:rPr lang="en-US" altLang="zh-CN" sz="1600"/>
              <a:t>void main()</a:t>
            </a:r>
            <a:endParaRPr lang="en-US" altLang="zh-CN" sz="1600"/>
          </a:p>
          <a:p>
            <a:r>
              <a:rPr lang="en-US" altLang="zh-CN" sz="1600"/>
              <a:t>{</a:t>
            </a:r>
            <a:endParaRPr lang="en-US" altLang="zh-CN" sz="1600"/>
          </a:p>
          <a:p>
            <a:r>
              <a:rPr lang="en-US" altLang="zh-CN" sz="1600"/>
              <a:t>STUDENT student1;</a:t>
            </a:r>
            <a:endParaRPr lang="en-US" altLang="zh-CN" sz="1600"/>
          </a:p>
          <a:p>
            <a:r>
              <a:rPr lang="en-US" altLang="zh-CN" sz="1600"/>
              <a:t>printf(" </a:t>
            </a:r>
            <a:r>
              <a:rPr lang="zh-CN" altLang="en-US" sz="1600"/>
              <a:t>请输入学生信息</a:t>
            </a:r>
            <a:r>
              <a:rPr lang="en-US" altLang="zh-CN" sz="1600"/>
              <a:t> :\n");</a:t>
            </a:r>
            <a:endParaRPr lang="en-US" altLang="zh-CN" sz="1600"/>
          </a:p>
          <a:p>
            <a:r>
              <a:rPr lang="en-US" altLang="zh-CN" sz="1600"/>
              <a:t>printf("num name age sex(f/m) score\n");</a:t>
            </a:r>
            <a:endParaRPr lang="en-US" altLang="zh-CN" sz="1600"/>
          </a:p>
          <a:p>
            <a:r>
              <a:rPr lang="en-US" altLang="zh-CN" sz="1600"/>
              <a:t>scanf("%d",&amp;student1.num);</a:t>
            </a:r>
            <a:endParaRPr lang="en-US" altLang="zh-CN" sz="1600"/>
          </a:p>
          <a:p>
            <a:r>
              <a:rPr lang="en-US" altLang="zh-CN" sz="1600"/>
              <a:t>scanf("%s",student1.name);</a:t>
            </a:r>
            <a:endParaRPr lang="en-US" altLang="zh-CN" sz="1600"/>
          </a:p>
          <a:p>
            <a:r>
              <a:rPr lang="en-US" altLang="zh-CN" sz="1600"/>
              <a:t>scanf("%d",&amp;student1.age);</a:t>
            </a:r>
            <a:endParaRPr lang="en-US" altLang="zh-CN" sz="1600"/>
          </a:p>
          <a:p>
            <a:r>
              <a:rPr lang="en-US" altLang="zh-CN" sz="1600"/>
              <a:t>scanf("%c",&amp;student1.sex);</a:t>
            </a:r>
            <a:endParaRPr lang="en-US" altLang="zh-CN" sz="1600"/>
          </a:p>
          <a:p>
            <a:r>
              <a:rPr lang="en-US" altLang="zh-CN" sz="1600"/>
              <a:t>scanf("%f",&amp;student1.score);</a:t>
            </a:r>
            <a:endParaRPr lang="en-US" altLang="zh-CN" sz="1600"/>
          </a:p>
          <a:p>
            <a:r>
              <a:rPr lang="en-US" altLang="zh-CN" sz="1600"/>
              <a:t>printf("num=%3d\nname=%s\nsex=%c\nage=%3d\nscore=%4.2f\n", </a:t>
            </a:r>
            <a:endParaRPr lang="en-US" altLang="zh-CN" sz="1600"/>
          </a:p>
          <a:p>
            <a:r>
              <a:rPr lang="en-US" altLang="zh-CN" sz="1600"/>
              <a:t>student1.num, student1.name, student1.sex,student1.age, student1.score);</a:t>
            </a:r>
            <a:endParaRPr lang="en-US" altLang="zh-CN" sz="1600"/>
          </a:p>
          <a:p>
            <a:r>
              <a:rPr lang="en-US" altLang="zh-CN" sz="1600"/>
              <a:t>}</a:t>
            </a:r>
            <a:endParaRPr lang="en-US" altLang="zh-CN" sz="1600"/>
          </a:p>
          <a:p>
            <a:r>
              <a:rPr lang="zh-CN" altLang="en-US" sz="1600"/>
              <a:t>程序运行结果：</a:t>
            </a:r>
            <a:endParaRPr lang="zh-CN" altLang="en-US" sz="1600"/>
          </a:p>
          <a:p>
            <a:r>
              <a:rPr lang="zh-CN" altLang="en-US" sz="1600"/>
              <a:t>请输入学生信息</a:t>
            </a:r>
            <a:r>
              <a:rPr lang="en-US" altLang="zh-CN" sz="1600"/>
              <a:t> :num name sex age score1 </a:t>
            </a:r>
            <a:r>
              <a:rPr lang="zh-CN" altLang="en-US" sz="1600"/>
              <a:t>李丽</a:t>
            </a:r>
            <a:r>
              <a:rPr lang="en-US" altLang="zh-CN" sz="1600"/>
              <a:t> f 18 85 </a:t>
            </a:r>
            <a:r>
              <a:rPr lang="en-US" altLang="en-US" sz="1600"/>
              <a:t>↙</a:t>
            </a:r>
            <a:endParaRPr lang="en-US" altLang="en-US" sz="1600"/>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p:nvPr>
            <p:custDataLst>
              <p:tags r:id="rId1"/>
            </p:custDataLst>
          </p:nvPr>
        </p:nvSpPr>
        <p:spPr>
          <a:xfrm>
            <a:off x="5189605" y="3027569"/>
            <a:ext cx="5299325" cy="801914"/>
          </a:xfrm>
          <a:prstGeom prst="rect">
            <a:avLst/>
          </a:prstGeo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marL="0" indent="0" algn="l">
              <a:lnSpc>
                <a:spcPct val="100000"/>
              </a:lnSpc>
              <a:spcBef>
                <a:spcPts val="0"/>
              </a:spcBef>
              <a:spcAft>
                <a:spcPts val="0"/>
              </a:spcAft>
              <a:buSzPct val="100000"/>
              <a:buNone/>
            </a:pPr>
            <a:r>
              <a:rPr lang="zh-CN" altLang="en-US" sz="4200" strike="noStrike" baseline="0" dirty="0">
                <a:solidFill>
                  <a:schemeClr val="accent1">
                    <a:lumMod val="75000"/>
                  </a:schemeClr>
                </a:solidFill>
                <a:sym typeface="汉仪中黑S" panose="00020600040101010101" pitchFamily="18" charset="-122"/>
              </a:rPr>
              <a:t>结构体数组</a:t>
            </a:r>
            <a:endParaRPr lang="zh-CN" altLang="en-US" sz="4200" strike="noStrike" baseline="0" dirty="0">
              <a:solidFill>
                <a:schemeClr val="accent1">
                  <a:lumMod val="75000"/>
                </a:schemeClr>
              </a:solidFill>
              <a:sym typeface="汉仪中黑S" panose="00020600040101010101" pitchFamily="18" charset="-122"/>
            </a:endParaRPr>
          </a:p>
        </p:txBody>
      </p:sp>
      <p:sp>
        <p:nvSpPr>
          <p:cNvPr id="51" name="文本框 50"/>
          <p:cNvSpPr txBox="1"/>
          <p:nvPr>
            <p:custDataLst>
              <p:tags r:id="rId2"/>
            </p:custDataLst>
          </p:nvPr>
        </p:nvSpPr>
        <p:spPr>
          <a:xfrm>
            <a:off x="1987550" y="1831772"/>
            <a:ext cx="2873850" cy="3195079"/>
          </a:xfrm>
          <a:prstGeom prst="rect">
            <a:avLst/>
          </a:prstGeom>
          <a:noFill/>
          <a:ln>
            <a:noFill/>
          </a:ln>
        </p:spPr>
        <p:txBody>
          <a:bodyPr wrap="square" lIns="101600" tIns="38100" rIns="63500" bIns="38100" rtlCol="0" anchor="ctr" anchorCtr="0">
            <a:normAutofit fontScale="90000"/>
          </a:bodyPr>
          <a:p>
            <a:pPr algn="r"/>
            <a:r>
              <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rPr>
              <a:t>02</a:t>
            </a:r>
            <a:endPar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8" name="图片 7" descr="VCG211367570136"/>
          <p:cNvPicPr>
            <a:picLocks noChangeAspect="1"/>
          </p:cNvPicPr>
          <p:nvPr>
            <p:custDataLst>
              <p:tags r:id="rId2"/>
            </p:custDataLst>
          </p:nvPr>
        </p:nvPicPr>
        <p:blipFill>
          <a:blip r:embed="rId1">
            <a:alphaModFix amt="97000"/>
          </a:blip>
          <a:srcRect t="-1051"/>
          <a:stretch>
            <a:fillRect/>
          </a:stretch>
        </p:blipFill>
        <p:spPr>
          <a:xfrm>
            <a:off x="579318" y="218758"/>
            <a:ext cx="11030177" cy="6346824"/>
          </a:xfrm>
          <a:prstGeom prst="rect">
            <a:avLst/>
          </a:prstGeom>
        </p:spPr>
      </p:pic>
      <p:pic>
        <p:nvPicPr>
          <p:cNvPr id="16" name="图片 15"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6" name="图片 5"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9" name="稻壳儿：耗崽 1-24"/>
          <p:cNvSpPr txBox="1"/>
          <p:nvPr/>
        </p:nvSpPr>
        <p:spPr>
          <a:xfrm>
            <a:off x="1221105" y="687070"/>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任务目标</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4" name="稻壳儿：耗崽 22-2"/>
          <p:cNvSpPr txBox="1">
            <a:spLocks noChangeArrowheads="1"/>
          </p:cNvSpPr>
          <p:nvPr>
            <p:custDataLst>
              <p:tags r:id="rId7"/>
            </p:custDataLst>
          </p:nvPr>
        </p:nvSpPr>
        <p:spPr bwMode="auto">
          <a:xfrm>
            <a:off x="1221105" y="1435100"/>
            <a:ext cx="9847580" cy="107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会定义结构体数组并能够对其初始化；</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通过编程实践，归纳利用结构体数组解决问题的经验，培养钉子精神。</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建立数据存储效率的思想，提高编程质量，做合格程序员。</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10" name="稻壳儿：耗崽 1-24"/>
          <p:cNvSpPr txBox="1"/>
          <p:nvPr/>
        </p:nvSpPr>
        <p:spPr>
          <a:xfrm>
            <a:off x="1221105" y="2636520"/>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任务描述</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11" name="稻壳儿：耗崽 22-2"/>
          <p:cNvSpPr txBox="1">
            <a:spLocks noChangeArrowheads="1"/>
          </p:cNvSpPr>
          <p:nvPr>
            <p:custDataLst>
              <p:tags r:id="rId8"/>
            </p:custDataLst>
          </p:nvPr>
        </p:nvSpPr>
        <p:spPr bwMode="auto">
          <a:xfrm>
            <a:off x="1221105" y="3384550"/>
            <a:ext cx="9847580" cy="35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建立同学通讯录。</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3" name="稻壳儿：耗崽 1-24"/>
          <p:cNvSpPr txBox="1"/>
          <p:nvPr/>
        </p:nvSpPr>
        <p:spPr>
          <a:xfrm>
            <a:off x="1221105" y="387286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任务分析</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4" name="稻壳儿：耗崽 22-2"/>
          <p:cNvSpPr txBox="1">
            <a:spLocks noChangeArrowheads="1"/>
          </p:cNvSpPr>
          <p:nvPr>
            <p:custDataLst>
              <p:tags r:id="rId9"/>
            </p:custDataLst>
          </p:nvPr>
        </p:nvSpPr>
        <p:spPr bwMode="auto">
          <a:xfrm>
            <a:off x="1221105" y="4620895"/>
            <a:ext cx="9847580" cy="107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定义一个结构</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mem</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，包含两个成员</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name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和</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phone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用来表示姓名和电话号码；</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在</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main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函数中定义</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man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为具有</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mem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类型的结构数组；</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用</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for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循环控制各个元素中两个成员值的输入。</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预备知识</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2" name="稻壳儿：耗崽 2"/>
          <p:cNvSpPr/>
          <p:nvPr>
            <p:custDataLst>
              <p:tags r:id="rId7"/>
            </p:custDataLst>
          </p:nvPr>
        </p:nvSpPr>
        <p:spPr>
          <a:xfrm>
            <a:off x="1061085" y="1282065"/>
            <a:ext cx="9274175" cy="48907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0491" name="稻壳儿：耗崽 3-2"/>
          <p:cNvSpPr>
            <a:spLocks noChangeArrowheads="1"/>
          </p:cNvSpPr>
          <p:nvPr>
            <p:custDataLst>
              <p:tags r:id="rId8"/>
            </p:custDataLst>
          </p:nvPr>
        </p:nvSpPr>
        <p:spPr bwMode="auto">
          <a:xfrm>
            <a:off x="1224915" y="1282065"/>
            <a:ext cx="8954770" cy="489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lang="zh-CN" altLang="en-US" sz="32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一、结构体数组的定义</a:t>
            </a:r>
            <a:endParaRPr lang="zh-CN" altLang="en-US" sz="32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结构体数组是同类型的结构体变量的集合，定义结构体数组的方法和定义结构体变</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量的方法基本相同，只是在原来变量的后面加一对中括号，中括号中可以指明数组元素的个数，而这个变量名就称为结构体数组名。</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例如：</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struct student </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int num;</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char name[10];</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char sex;</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int age;</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fl oat score;</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}stu[20];</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struct student stu5[10];</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0" name="稻壳儿：耗崽 4"/>
          <p:cNvSpPr/>
          <p:nvPr>
            <p:custDataLst>
              <p:tags r:id="rId7"/>
            </p:custDataLst>
          </p:nvPr>
        </p:nvSpPr>
        <p:spPr bwMode="auto">
          <a:xfrm>
            <a:off x="821055" y="436880"/>
            <a:ext cx="10619740" cy="590550"/>
          </a:xfrm>
          <a:prstGeom prst="rect">
            <a:avLst/>
          </a:prstGeom>
        </p:spPr>
        <p:txBody>
          <a:bodyPr wrap="square">
            <a:noAutofit/>
            <a:scene3d>
              <a:camera prst="orthographicFront"/>
              <a:lightRig rig="threePt" dir="t"/>
            </a:scene3d>
          </a:bodyPr>
          <a:lstStyle/>
          <a:p>
            <a:pPr algn="l">
              <a:lnSpc>
                <a:spcPct val="130000"/>
              </a:lnSpc>
            </a:pPr>
            <a:r>
              <a:rPr lang="zh-CN" altLang="en-US" sz="3600" b="1" spc="300" dirty="0">
                <a:solidFill>
                  <a:schemeClr val="accent1">
                    <a:lumMod val="75000"/>
                  </a:schemeClr>
                </a:solidFill>
                <a:effectLst/>
                <a:latin typeface="汉仪中黑 简" panose="00020600040101010101" charset="-122"/>
                <a:ea typeface="汉仪中黑 简" panose="00020600040101010101" charset="-122"/>
                <a:cs typeface="+mn-ea"/>
                <a:sym typeface="汉仪中黑S" panose="00020600040101010101" pitchFamily="18" charset="-122"/>
              </a:rPr>
              <a:t>二、结构体数组的初始化</a:t>
            </a:r>
            <a:endParaRPr lang="zh-CN" altLang="en-US" sz="3600" b="1" spc="300" dirty="0">
              <a:solidFill>
                <a:schemeClr val="accent1">
                  <a:lumMod val="75000"/>
                </a:schemeClr>
              </a:solidFill>
              <a:effectLst/>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0" name="矩形: 圆角 20"/>
          <p:cNvSpPr/>
          <p:nvPr>
            <p:custDataLst>
              <p:tags r:id="rId8"/>
            </p:custDataLst>
          </p:nvPr>
        </p:nvSpPr>
        <p:spPr>
          <a:xfrm>
            <a:off x="756603" y="1678623"/>
            <a:ext cx="5152390" cy="4523105"/>
          </a:xfrm>
          <a:prstGeom prst="roundRect">
            <a:avLst>
              <a:gd name="adj" fmla="val 5616"/>
            </a:avLst>
          </a:prstGeom>
          <a:gradFill>
            <a:gsLst>
              <a:gs pos="100000">
                <a:schemeClr val="accent3">
                  <a:alpha val="0"/>
                </a:schemeClr>
              </a:gs>
              <a:gs pos="100000">
                <a:schemeClr val="accent3">
                  <a:alpha val="100000"/>
                </a:schemeClr>
              </a:gs>
              <a:gs pos="0">
                <a:schemeClr val="accent3">
                  <a:lumMod val="20000"/>
                  <a:lumOff val="80000"/>
                  <a:alpha val="10000"/>
                </a:schemeClr>
              </a:gs>
            </a:gsLst>
            <a:lin ang="5400000" scaled="0"/>
          </a:gradFill>
          <a:ln>
            <a:gradFill>
              <a:gsLst>
                <a:gs pos="20000">
                  <a:schemeClr val="accent3">
                    <a:alpha val="0"/>
                  </a:schemeClr>
                </a:gs>
                <a:gs pos="100000">
                  <a:schemeClr val="accent3">
                    <a:lumMod val="60000"/>
                    <a:lumOff val="40000"/>
                    <a:alpha val="100000"/>
                  </a:schemeClr>
                </a:gs>
              </a:gsLst>
              <a:lin ang="16200000" scaled="1"/>
            </a:gradFill>
          </a:ln>
          <a:effectLst>
            <a:outerShdw blurRad="152400" dist="38100" dir="13500000" algn="br" rotWithShape="0">
              <a:schemeClr val="accent3">
                <a:lumMod val="75000"/>
                <a:alpha val="7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288290" bIns="360045" numCol="1" spcCol="0" rtlCol="0" fromWordArt="0" anchor="b" anchorCtr="1" forceAA="0" compatLnSpc="1">
            <a:noAutofit/>
          </a:bodyPr>
          <a:p>
            <a:pPr lvl="0" algn="just">
              <a:lnSpc>
                <a:spcPct val="150000"/>
              </a:lnSpc>
              <a:spcBef>
                <a:spcPts val="0"/>
              </a:spcBef>
              <a:spcAft>
                <a:spcPts val="0"/>
              </a:spcAft>
              <a:buClrTx/>
              <a:buSzTx/>
              <a:buFontTx/>
            </a:pPr>
            <a:endParaRPr lang="zh-CN" altLang="en-US" sz="1600" kern="0" dirty="0">
              <a:ln>
                <a:noFill/>
                <a:prstDash val="sysDot"/>
              </a:ln>
              <a:solidFill>
                <a:srgbClr val="292929"/>
              </a:solidFill>
              <a:latin typeface="+mn-ea"/>
              <a:sym typeface="+mn-ea"/>
            </a:endParaRPr>
          </a:p>
        </p:txBody>
      </p:sp>
      <p:sp>
        <p:nvSpPr>
          <p:cNvPr id="30" name="文本框 29"/>
          <p:cNvSpPr txBox="1"/>
          <p:nvPr>
            <p:custDataLst>
              <p:tags r:id="rId9"/>
            </p:custDataLst>
          </p:nvPr>
        </p:nvSpPr>
        <p:spPr>
          <a:xfrm>
            <a:off x="1066165" y="1818640"/>
            <a:ext cx="4534535" cy="3675380"/>
          </a:xfrm>
          <a:prstGeom prst="rect">
            <a:avLst/>
          </a:prstGeom>
          <a:noFill/>
        </p:spPr>
        <p:txBody>
          <a:bodyPr wrap="square" lIns="0" tIns="0" rIns="0" bIns="0" rtlCol="0" anchor="ctr" anchorCtr="0">
            <a:noAutofit/>
          </a:bodyPr>
          <a:p>
            <a:pPr lvl="0" algn="l">
              <a:lnSpc>
                <a:spcPct val="120000"/>
              </a:lnSpc>
              <a:buClrTx/>
              <a:buSzTx/>
              <a:buFontTx/>
            </a:pPr>
            <a:r>
              <a:rPr lang="zh-CN" altLang="en-US" sz="2400" b="1">
                <a:solidFill>
                  <a:schemeClr val="accent3"/>
                </a:solidFill>
                <a:latin typeface="+mn-ea"/>
                <a:cs typeface="+mn-ea"/>
                <a:sym typeface="+mn-ea"/>
              </a:rPr>
              <a:t>结构体数组的初始化，是在结构体数组的定义之后紧跟一个用大括号括起来的一组初始数据，其格式如下：</a:t>
            </a:r>
            <a:endParaRPr lang="zh-CN" altLang="en-US" sz="2400" b="1">
              <a:solidFill>
                <a:schemeClr val="accent3"/>
              </a:solidFill>
              <a:latin typeface="+mn-ea"/>
              <a:cs typeface="+mn-ea"/>
              <a:sym typeface="+mn-ea"/>
            </a:endParaRPr>
          </a:p>
          <a:p>
            <a:pPr lvl="0" algn="l">
              <a:lnSpc>
                <a:spcPct val="120000"/>
              </a:lnSpc>
              <a:buClrTx/>
              <a:buSzTx/>
              <a:buFontTx/>
            </a:pPr>
            <a:r>
              <a:rPr lang="en-US" altLang="zh-CN" sz="2400" b="1">
                <a:solidFill>
                  <a:schemeClr val="accent3"/>
                </a:solidFill>
                <a:latin typeface="+mn-ea"/>
                <a:cs typeface="+mn-ea"/>
                <a:sym typeface="+mn-ea"/>
              </a:rPr>
              <a:t>struct </a:t>
            </a:r>
            <a:r>
              <a:rPr lang="zh-CN" altLang="en-US" sz="2400" b="1">
                <a:solidFill>
                  <a:schemeClr val="accent3"/>
                </a:solidFill>
                <a:latin typeface="+mn-ea"/>
                <a:cs typeface="+mn-ea"/>
                <a:sym typeface="+mn-ea"/>
              </a:rPr>
              <a:t>结构体名</a:t>
            </a:r>
            <a:r>
              <a:rPr lang="en-US" altLang="zh-CN" sz="2400" b="1">
                <a:solidFill>
                  <a:schemeClr val="accent3"/>
                </a:solidFill>
                <a:latin typeface="+mn-ea"/>
                <a:cs typeface="+mn-ea"/>
                <a:sym typeface="+mn-ea"/>
              </a:rPr>
              <a:t> </a:t>
            </a:r>
            <a:r>
              <a:rPr lang="zh-CN" altLang="en-US" sz="2400" b="1">
                <a:solidFill>
                  <a:schemeClr val="accent3"/>
                </a:solidFill>
                <a:latin typeface="+mn-ea"/>
                <a:cs typeface="+mn-ea"/>
                <a:sym typeface="+mn-ea"/>
              </a:rPr>
              <a:t>结构体数组名</a:t>
            </a:r>
            <a:r>
              <a:rPr lang="en-US" altLang="zh-CN" sz="2400" b="1">
                <a:solidFill>
                  <a:schemeClr val="accent3"/>
                </a:solidFill>
                <a:latin typeface="+mn-ea"/>
                <a:cs typeface="+mn-ea"/>
                <a:sym typeface="+mn-ea"/>
              </a:rPr>
              <a:t> []={ </a:t>
            </a:r>
            <a:r>
              <a:rPr lang="zh-CN" altLang="en-US" sz="2400" b="1">
                <a:solidFill>
                  <a:schemeClr val="accent3"/>
                </a:solidFill>
                <a:latin typeface="+mn-ea"/>
                <a:cs typeface="+mn-ea"/>
                <a:sym typeface="+mn-ea"/>
              </a:rPr>
              <a:t>初始数据</a:t>
            </a:r>
            <a:r>
              <a:rPr lang="en-US" altLang="zh-CN" sz="2400" b="1">
                <a:solidFill>
                  <a:schemeClr val="accent3"/>
                </a:solidFill>
                <a:latin typeface="+mn-ea"/>
                <a:cs typeface="+mn-ea"/>
                <a:sym typeface="+mn-ea"/>
              </a:rPr>
              <a:t> };</a:t>
            </a:r>
            <a:r>
              <a:rPr lang="zh-CN" altLang="en-US" sz="2400" b="1">
                <a:solidFill>
                  <a:schemeClr val="accent3"/>
                </a:solidFill>
                <a:latin typeface="+mn-ea"/>
                <a:cs typeface="+mn-ea"/>
                <a:sym typeface="+mn-ea"/>
              </a:rPr>
              <a:t>其中，</a:t>
            </a:r>
            <a:r>
              <a:rPr lang="en-US" altLang="zh-CN" sz="2400" b="1">
                <a:solidFill>
                  <a:schemeClr val="accent3"/>
                </a:solidFill>
                <a:latin typeface="+mn-ea"/>
                <a:cs typeface="+mn-ea"/>
                <a:sym typeface="+mn-ea"/>
              </a:rPr>
              <a:t>“struct </a:t>
            </a:r>
            <a:r>
              <a:rPr lang="zh-CN" altLang="en-US" sz="2400" b="1">
                <a:solidFill>
                  <a:schemeClr val="accent3"/>
                </a:solidFill>
                <a:latin typeface="+mn-ea"/>
                <a:cs typeface="+mn-ea"/>
                <a:sym typeface="+mn-ea"/>
              </a:rPr>
              <a:t>结构体名</a:t>
            </a:r>
            <a:r>
              <a:rPr lang="en-US" altLang="zh-CN" sz="2400" b="1">
                <a:solidFill>
                  <a:schemeClr val="accent3"/>
                </a:solidFill>
                <a:latin typeface="+mn-ea"/>
                <a:cs typeface="+mn-ea"/>
                <a:sym typeface="+mn-ea"/>
              </a:rPr>
              <a:t>”</a:t>
            </a:r>
            <a:r>
              <a:rPr lang="zh-CN" altLang="en-US" sz="2400" b="1">
                <a:solidFill>
                  <a:schemeClr val="accent3"/>
                </a:solidFill>
                <a:latin typeface="+mn-ea"/>
                <a:cs typeface="+mn-ea"/>
                <a:sym typeface="+mn-ea"/>
              </a:rPr>
              <a:t>是预先说明的结构体类型。</a:t>
            </a:r>
            <a:endParaRPr lang="zh-CN" altLang="en-US" sz="2400" b="1">
              <a:solidFill>
                <a:schemeClr val="accent3"/>
              </a:solidFill>
              <a:latin typeface="+mn-ea"/>
              <a:cs typeface="+mn-ea"/>
              <a:sym typeface="+mn-ea"/>
            </a:endParaRPr>
          </a:p>
        </p:txBody>
      </p:sp>
      <p:sp>
        <p:nvSpPr>
          <p:cNvPr id="4" name="矩形: 圆角 20"/>
          <p:cNvSpPr/>
          <p:nvPr>
            <p:custDataLst>
              <p:tags r:id="rId10"/>
            </p:custDataLst>
          </p:nvPr>
        </p:nvSpPr>
        <p:spPr>
          <a:xfrm>
            <a:off x="6307138" y="1678623"/>
            <a:ext cx="5152390" cy="4523105"/>
          </a:xfrm>
          <a:prstGeom prst="roundRect">
            <a:avLst>
              <a:gd name="adj" fmla="val 5616"/>
            </a:avLst>
          </a:prstGeom>
          <a:gradFill>
            <a:gsLst>
              <a:gs pos="100000">
                <a:schemeClr val="accent4">
                  <a:alpha val="0"/>
                </a:schemeClr>
              </a:gs>
              <a:gs pos="100000">
                <a:schemeClr val="accent4">
                  <a:alpha val="100000"/>
                </a:schemeClr>
              </a:gs>
              <a:gs pos="0">
                <a:schemeClr val="accent4">
                  <a:lumMod val="20000"/>
                  <a:lumOff val="80000"/>
                  <a:alpha val="10000"/>
                </a:schemeClr>
              </a:gs>
            </a:gsLst>
            <a:lin ang="5400000" scaled="0"/>
          </a:gradFill>
          <a:ln>
            <a:gradFill>
              <a:gsLst>
                <a:gs pos="20000">
                  <a:schemeClr val="accent4">
                    <a:alpha val="0"/>
                  </a:schemeClr>
                </a:gs>
                <a:gs pos="100000">
                  <a:schemeClr val="accent4">
                    <a:lumMod val="60000"/>
                    <a:lumOff val="40000"/>
                    <a:alpha val="100000"/>
                  </a:schemeClr>
                </a:gs>
              </a:gsLst>
              <a:lin ang="16200000" scaled="1"/>
            </a:gradFill>
          </a:ln>
          <a:effectLst>
            <a:outerShdw blurRad="152400" dist="38100" dir="13500000" algn="br" rotWithShape="0">
              <a:schemeClr val="accent4">
                <a:lumMod val="75000"/>
                <a:alpha val="7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lIns="360045" tIns="360045" rIns="288290" bIns="360045" numCol="1" spcCol="0" rtlCol="0" fromWordArt="0" anchor="b" anchorCtr="1" forceAA="0" compatLnSpc="1">
            <a:noAutofit/>
          </a:bodyPr>
          <a:p>
            <a:pPr lvl="0" algn="just">
              <a:lnSpc>
                <a:spcPct val="150000"/>
              </a:lnSpc>
              <a:spcBef>
                <a:spcPts val="0"/>
              </a:spcBef>
              <a:spcAft>
                <a:spcPts val="0"/>
              </a:spcAft>
              <a:buClrTx/>
              <a:buSzTx/>
              <a:buFontTx/>
            </a:pPr>
            <a:endParaRPr lang="zh-CN" altLang="en-US" sz="1600" kern="0" dirty="0">
              <a:ln>
                <a:noFill/>
                <a:prstDash val="sysDot"/>
              </a:ln>
              <a:solidFill>
                <a:srgbClr val="292929"/>
              </a:solidFill>
              <a:latin typeface="+mn-ea"/>
              <a:sym typeface="+mn-ea"/>
            </a:endParaRPr>
          </a:p>
        </p:txBody>
      </p:sp>
      <p:sp>
        <p:nvSpPr>
          <p:cNvPr id="27" name="文本框 26"/>
          <p:cNvSpPr txBox="1"/>
          <p:nvPr>
            <p:custDataLst>
              <p:tags r:id="rId11"/>
            </p:custDataLst>
          </p:nvPr>
        </p:nvSpPr>
        <p:spPr>
          <a:xfrm>
            <a:off x="6453505" y="1823720"/>
            <a:ext cx="5152390" cy="4271010"/>
          </a:xfrm>
          <a:prstGeom prst="rect">
            <a:avLst/>
          </a:prstGeom>
          <a:noFill/>
        </p:spPr>
        <p:txBody>
          <a:bodyPr wrap="square" lIns="0" tIns="0" rIns="0" bIns="0" rtlCol="0" anchor="ctr" anchorCtr="0">
            <a:noAutofit/>
          </a:bodyPr>
          <a:p>
            <a:pPr lvl="0" algn="l">
              <a:lnSpc>
                <a:spcPct val="120000"/>
              </a:lnSpc>
              <a:buClrTx/>
              <a:buSzTx/>
              <a:buFontTx/>
            </a:pPr>
            <a:r>
              <a:rPr lang="zh-CN" altLang="en-US" sz="2400" b="1">
                <a:solidFill>
                  <a:schemeClr val="accent4"/>
                </a:solidFill>
                <a:latin typeface="+mn-ea"/>
                <a:cs typeface="+mn-ea"/>
                <a:sym typeface="+mn-ea"/>
              </a:rPr>
              <a:t>例如：</a:t>
            </a:r>
            <a:endParaRPr lang="zh-CN" altLang="en-US"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struct student </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 int num;char name[20];</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 char sex;int age;</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 fl oat score;</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struct student stu[2]={{1," </a:t>
            </a:r>
            <a:r>
              <a:rPr lang="zh-CN" altLang="en-US" sz="2400" b="1">
                <a:solidFill>
                  <a:schemeClr val="accent4"/>
                </a:solidFill>
                <a:latin typeface="+mn-ea"/>
                <a:cs typeface="+mn-ea"/>
                <a:sym typeface="+mn-ea"/>
              </a:rPr>
              <a:t>李</a:t>
            </a:r>
            <a:r>
              <a:rPr lang="en-US" altLang="zh-CN" sz="2400" b="1">
                <a:solidFill>
                  <a:schemeClr val="accent4"/>
                </a:solidFill>
                <a:latin typeface="+mn-ea"/>
                <a:cs typeface="+mn-ea"/>
                <a:sym typeface="+mn-ea"/>
              </a:rPr>
              <a:t> </a:t>
            </a:r>
            <a:r>
              <a:rPr lang="zh-CN" altLang="en-US" sz="2400" b="1">
                <a:solidFill>
                  <a:schemeClr val="accent4"/>
                </a:solidFill>
                <a:latin typeface="+mn-ea"/>
                <a:cs typeface="+mn-ea"/>
                <a:sym typeface="+mn-ea"/>
              </a:rPr>
              <a:t>丽</a:t>
            </a:r>
            <a:r>
              <a:rPr lang="en-US" altLang="zh-CN" sz="2400" b="1">
                <a:solidFill>
                  <a:schemeClr val="accent4"/>
                </a:solidFill>
                <a:latin typeface="+mn-ea"/>
                <a:cs typeface="+mn-ea"/>
                <a:sym typeface="+mn-ea"/>
              </a:rPr>
              <a:t> ",'f',18,80},{2," </a:t>
            </a:r>
            <a:r>
              <a:rPr lang="zh-CN" altLang="en-US" sz="2400" b="1">
                <a:solidFill>
                  <a:schemeClr val="accent4"/>
                </a:solidFill>
                <a:latin typeface="+mn-ea"/>
                <a:cs typeface="+mn-ea"/>
                <a:sym typeface="+mn-ea"/>
              </a:rPr>
              <a:t>王</a:t>
            </a:r>
            <a:r>
              <a:rPr lang="en-US" altLang="zh-CN" sz="2400" b="1">
                <a:solidFill>
                  <a:schemeClr val="accent4"/>
                </a:solidFill>
                <a:latin typeface="+mn-ea"/>
                <a:cs typeface="+mn-ea"/>
                <a:sym typeface="+mn-ea"/>
              </a:rPr>
              <a:t> </a:t>
            </a:r>
            <a:r>
              <a:rPr lang="zh-CN" altLang="en-US" sz="2400" b="1">
                <a:solidFill>
                  <a:schemeClr val="accent4"/>
                </a:solidFill>
                <a:latin typeface="+mn-ea"/>
                <a:cs typeface="+mn-ea"/>
                <a:sym typeface="+mn-ea"/>
              </a:rPr>
              <a:t>五</a:t>
            </a:r>
            <a:r>
              <a:rPr lang="en-US" altLang="zh-CN" sz="2400" b="1">
                <a:solidFill>
                  <a:schemeClr val="accent4"/>
                </a:solidFill>
                <a:latin typeface="+mn-ea"/>
                <a:cs typeface="+mn-ea"/>
                <a:sym typeface="+mn-ea"/>
              </a:rPr>
              <a:t> ",'m',20,90. </a:t>
            </a:r>
            <a:endParaRPr lang="en-US" altLang="zh-CN" sz="2400" b="1">
              <a:solidFill>
                <a:schemeClr val="accent4"/>
              </a:solidFill>
              <a:latin typeface="+mn-ea"/>
              <a:cs typeface="+mn-ea"/>
              <a:sym typeface="+mn-ea"/>
            </a:endParaRPr>
          </a:p>
          <a:p>
            <a:pPr lvl="0" algn="l">
              <a:lnSpc>
                <a:spcPct val="120000"/>
              </a:lnSpc>
              <a:buClrTx/>
              <a:buSzTx/>
              <a:buFontTx/>
            </a:pPr>
            <a:r>
              <a:rPr lang="en-US" altLang="zh-CN" sz="2400" b="1">
                <a:solidFill>
                  <a:schemeClr val="accent4"/>
                </a:solidFill>
                <a:latin typeface="+mn-ea"/>
                <a:cs typeface="+mn-ea"/>
                <a:sym typeface="+mn-ea"/>
              </a:rPr>
              <a:t>5}};</a:t>
            </a:r>
            <a:endParaRPr lang="en-US" altLang="zh-CN" sz="2400" b="1">
              <a:solidFill>
                <a:schemeClr val="accent4"/>
              </a:solidFill>
              <a:latin typeface="+mn-ea"/>
              <a:cs typeface="+mn-ea"/>
              <a:sym typeface="+mn-ea"/>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5" name="稻壳儿：耗崽 1-5"/>
          <p:cNvSpPr txBox="1"/>
          <p:nvPr>
            <p:custDataLst>
              <p:tags r:id="rId7"/>
            </p:custDataLst>
          </p:nvPr>
        </p:nvSpPr>
        <p:spPr>
          <a:xfrm>
            <a:off x="11609070" y="6433503"/>
            <a:ext cx="197485" cy="168910"/>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rPr>
              <a:t>04</a:t>
            </a:r>
            <a:endPar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任务实施</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3" name="文本框 2"/>
          <p:cNvSpPr txBox="1"/>
          <p:nvPr/>
        </p:nvSpPr>
        <p:spPr>
          <a:xfrm>
            <a:off x="3049270" y="754380"/>
            <a:ext cx="8874125" cy="6000750"/>
          </a:xfrm>
          <a:prstGeom prst="rect">
            <a:avLst/>
          </a:prstGeom>
          <a:noFill/>
        </p:spPr>
        <p:txBody>
          <a:bodyPr wrap="square" rtlCol="0">
            <a:spAutoFit/>
          </a:bodyPr>
          <a:p>
            <a:pPr indent="0" fontAlgn="auto">
              <a:lnSpc>
                <a:spcPct val="100000"/>
              </a:lnSpc>
            </a:pPr>
            <a:r>
              <a:rPr lang="en-US" altLang="zh-CN" sz="1600"/>
              <a:t>/***************************************************************/</a:t>
            </a:r>
            <a:endParaRPr lang="en-US" altLang="zh-CN" sz="1600"/>
          </a:p>
          <a:p>
            <a:pPr indent="0" fontAlgn="auto">
              <a:lnSpc>
                <a:spcPct val="100000"/>
              </a:lnSpc>
            </a:pPr>
            <a:r>
              <a:rPr lang="en-US" altLang="zh-CN" sz="1600"/>
              <a:t>/* </a:t>
            </a:r>
            <a:r>
              <a:rPr lang="zh-CN" altLang="en-US" sz="1600"/>
              <a:t>程序</a:t>
            </a:r>
            <a:r>
              <a:rPr lang="en-US" altLang="zh-CN" sz="1600"/>
              <a:t> : program10_2.c */</a:t>
            </a:r>
            <a:endParaRPr lang="en-US" altLang="zh-CN" sz="1600"/>
          </a:p>
          <a:p>
            <a:pPr indent="0" fontAlgn="auto">
              <a:lnSpc>
                <a:spcPct val="100000"/>
              </a:lnSpc>
            </a:pPr>
            <a:r>
              <a:rPr lang="en-US" altLang="zh-CN" sz="1600"/>
              <a:t>/* </a:t>
            </a:r>
            <a:r>
              <a:rPr lang="zh-CN" altLang="en-US" sz="1600"/>
              <a:t>功能</a:t>
            </a:r>
            <a:r>
              <a:rPr lang="en-US" altLang="zh-CN" sz="1600"/>
              <a:t> : </a:t>
            </a:r>
            <a:r>
              <a:rPr lang="zh-CN" altLang="en-US" sz="1600"/>
              <a:t>建立同学通讯录。</a:t>
            </a:r>
            <a:r>
              <a:rPr lang="en-US" altLang="zh-CN" sz="1600"/>
              <a:t> */</a:t>
            </a:r>
            <a:endParaRPr lang="en-US" altLang="zh-CN" sz="1600"/>
          </a:p>
          <a:p>
            <a:pPr indent="0" fontAlgn="auto">
              <a:lnSpc>
                <a:spcPct val="100000"/>
              </a:lnSpc>
            </a:pPr>
            <a:r>
              <a:rPr lang="en-US" altLang="zh-CN" sz="1600"/>
              <a:t>/***************************************************************/</a:t>
            </a:r>
            <a:endParaRPr lang="en-US" altLang="zh-CN" sz="1600"/>
          </a:p>
          <a:p>
            <a:pPr indent="0" fontAlgn="auto">
              <a:lnSpc>
                <a:spcPct val="100000"/>
              </a:lnSpc>
            </a:pPr>
            <a:r>
              <a:rPr lang="en-US" altLang="zh-CN" sz="1600"/>
              <a:t> #include &lt;stdio.h&gt;</a:t>
            </a:r>
            <a:endParaRPr lang="en-US" altLang="zh-CN" sz="1600"/>
          </a:p>
          <a:p>
            <a:pPr indent="0" fontAlgn="auto">
              <a:lnSpc>
                <a:spcPct val="100000"/>
              </a:lnSpc>
            </a:pPr>
            <a:r>
              <a:rPr lang="en-US" altLang="zh-CN" sz="1600"/>
              <a:t> #defi ne NUM 3struct mem</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char name[20];</a:t>
            </a:r>
            <a:endParaRPr lang="en-US" altLang="zh-CN" sz="1600"/>
          </a:p>
          <a:p>
            <a:pPr indent="0" fontAlgn="auto">
              <a:lnSpc>
                <a:spcPct val="100000"/>
              </a:lnSpc>
            </a:pPr>
            <a:r>
              <a:rPr lang="en-US" altLang="zh-CN" sz="1600"/>
              <a:t>   char phone[12];</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main()</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struct mem man[NUM];int i;</a:t>
            </a:r>
            <a:endParaRPr lang="en-US" altLang="zh-CN" sz="1600"/>
          </a:p>
          <a:p>
            <a:pPr indent="0" fontAlgn="auto">
              <a:lnSpc>
                <a:spcPct val="100000"/>
              </a:lnSpc>
            </a:pPr>
            <a:r>
              <a:rPr lang="en-US" altLang="zh-CN" sz="1600"/>
              <a:t> for(i=0;i&lt;NUM;i++)</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printf("input name:");</a:t>
            </a:r>
            <a:endParaRPr lang="en-US" altLang="zh-CN" sz="1600"/>
          </a:p>
          <a:p>
            <a:pPr indent="0" fontAlgn="auto">
              <a:lnSpc>
                <a:spcPct val="100000"/>
              </a:lnSpc>
            </a:pPr>
            <a:r>
              <a:rPr lang="en-US" altLang="zh-CN" sz="1600"/>
              <a:t>     gets(man[i].name);</a:t>
            </a:r>
            <a:endParaRPr lang="en-US" altLang="zh-CN" sz="1600"/>
          </a:p>
          <a:p>
            <a:pPr indent="0" fontAlgn="auto">
              <a:lnSpc>
                <a:spcPct val="100000"/>
              </a:lnSpc>
            </a:pPr>
            <a:r>
              <a:rPr lang="en-US" altLang="zh-CN" sz="1600"/>
              <a:t>     printf("input phone:");</a:t>
            </a:r>
            <a:endParaRPr lang="en-US" altLang="zh-CN" sz="1600"/>
          </a:p>
          <a:p>
            <a:pPr indent="0" fontAlgn="auto">
              <a:lnSpc>
                <a:spcPct val="100000"/>
              </a:lnSpc>
            </a:pPr>
            <a:r>
              <a:rPr lang="en-US" altLang="zh-CN" sz="1600"/>
              <a:t>     gets(man[i].phone);</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printf("name\t\t\tphone\n\n");</a:t>
            </a:r>
            <a:endParaRPr lang="en-US" altLang="zh-CN" sz="1600"/>
          </a:p>
          <a:p>
            <a:pPr indent="0" fontAlgn="auto">
              <a:lnSpc>
                <a:spcPct val="100000"/>
              </a:lnSpc>
            </a:pPr>
            <a:r>
              <a:rPr lang="en-US" altLang="zh-CN" sz="1600"/>
              <a:t> for(i=0;i&lt;NUM;i++)</a:t>
            </a:r>
            <a:endParaRPr lang="en-US" altLang="zh-CN" sz="1600"/>
          </a:p>
          <a:p>
            <a:pPr indent="0" fontAlgn="auto">
              <a:lnSpc>
                <a:spcPct val="100000"/>
              </a:lnSpc>
            </a:pPr>
            <a:r>
              <a:rPr lang="en-US" altLang="zh-CN" sz="1600"/>
              <a:t>   printf("%s\t\t%s\n", man[i].name, man[i].phone);</a:t>
            </a:r>
            <a:endParaRPr lang="en-US" altLang="zh-CN" sz="1600"/>
          </a:p>
          <a:p>
            <a:pPr indent="0" fontAlgn="auto">
              <a:lnSpc>
                <a:spcPct val="100000"/>
              </a:lnSpc>
            </a:pPr>
            <a:r>
              <a:rPr lang="en-US" altLang="zh-CN" sz="1600"/>
              <a:t> }</a:t>
            </a:r>
            <a:endParaRPr lang="zh-CN" altLang="en-US" sz="1600"/>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p:nvPr>
            <p:custDataLst>
              <p:tags r:id="rId1"/>
            </p:custDataLst>
          </p:nvPr>
        </p:nvSpPr>
        <p:spPr>
          <a:xfrm>
            <a:off x="5057775" y="2745740"/>
            <a:ext cx="4657725" cy="1222375"/>
          </a:xfrm>
          <a:prstGeom prst="rect">
            <a:avLst/>
          </a:prstGeom>
          <a:noFill/>
          <a:ln>
            <a:noFill/>
          </a:ln>
        </p:spPr>
        <p:txBody>
          <a:bodyPr vert="horz" wrap="square" lIns="101600" tIns="38100" rIns="63500" bIns="38100" rtlCol="0" anchor="ctr" anchorCtr="0"/>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r>
              <a:rPr lang="zh-CN" altLang="en-US" sz="4000">
                <a:solidFill>
                  <a:schemeClr val="accent1">
                    <a:lumMod val="75000"/>
                  </a:schemeClr>
                </a:solidFill>
              </a:rPr>
              <a:t>共用体</a:t>
            </a:r>
            <a:endParaRPr lang="zh-CN" altLang="en-US" sz="4000">
              <a:solidFill>
                <a:schemeClr val="accent1">
                  <a:lumMod val="75000"/>
                </a:schemeClr>
              </a:solidFill>
            </a:endParaRPr>
          </a:p>
        </p:txBody>
      </p:sp>
      <p:sp>
        <p:nvSpPr>
          <p:cNvPr id="51" name="文本框 50"/>
          <p:cNvSpPr txBox="1"/>
          <p:nvPr>
            <p:custDataLst>
              <p:tags r:id="rId2"/>
            </p:custDataLst>
          </p:nvPr>
        </p:nvSpPr>
        <p:spPr>
          <a:xfrm>
            <a:off x="1987550" y="1831772"/>
            <a:ext cx="2873850" cy="3195079"/>
          </a:xfrm>
          <a:prstGeom prst="rect">
            <a:avLst/>
          </a:prstGeom>
          <a:noFill/>
          <a:ln>
            <a:noFill/>
          </a:ln>
        </p:spPr>
        <p:txBody>
          <a:bodyPr wrap="square" lIns="101600" tIns="38100" rIns="63500" bIns="38100" rtlCol="0" anchor="ctr" anchorCtr="0">
            <a:normAutofit fontScale="90000"/>
          </a:bodyPr>
          <a:p>
            <a:pPr algn="r"/>
            <a:r>
              <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rPr>
              <a:t>03</a:t>
            </a:r>
            <a:endPar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8" name="图片 7" descr="VCG211367570136"/>
          <p:cNvPicPr>
            <a:picLocks noChangeAspect="1"/>
          </p:cNvPicPr>
          <p:nvPr>
            <p:custDataLst>
              <p:tags r:id="rId2"/>
            </p:custDataLst>
          </p:nvPr>
        </p:nvPicPr>
        <p:blipFill>
          <a:blip r:embed="rId1">
            <a:alphaModFix amt="97000"/>
          </a:blip>
          <a:srcRect t="-1051"/>
          <a:stretch>
            <a:fillRect/>
          </a:stretch>
        </p:blipFill>
        <p:spPr>
          <a:xfrm>
            <a:off x="579318" y="218758"/>
            <a:ext cx="11030177" cy="6346824"/>
          </a:xfrm>
          <a:prstGeom prst="rect">
            <a:avLst/>
          </a:prstGeom>
        </p:spPr>
      </p:pic>
      <p:pic>
        <p:nvPicPr>
          <p:cNvPr id="16" name="图片 15"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6" name="图片 5"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9" name="稻壳儿：耗崽 1-24"/>
          <p:cNvSpPr txBox="1"/>
          <p:nvPr/>
        </p:nvSpPr>
        <p:spPr>
          <a:xfrm>
            <a:off x="1221105" y="687070"/>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任务目标</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4" name="稻壳儿：耗崽 22-2"/>
          <p:cNvSpPr txBox="1">
            <a:spLocks noChangeArrowheads="1"/>
          </p:cNvSpPr>
          <p:nvPr>
            <p:custDataLst>
              <p:tags r:id="rId7"/>
            </p:custDataLst>
          </p:nvPr>
        </p:nvSpPr>
        <p:spPr bwMode="auto">
          <a:xfrm>
            <a:off x="1221105" y="1240790"/>
            <a:ext cx="9847580" cy="107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会定义共用体类型；</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会使用共用体类型定义共用体变量；</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能够建立数据存储效率的思想，具备与人分享的品质。</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10" name="稻壳儿：耗崽 1-24"/>
          <p:cNvSpPr txBox="1"/>
          <p:nvPr/>
        </p:nvSpPr>
        <p:spPr>
          <a:xfrm>
            <a:off x="1221105" y="240601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任务描述</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11" name="稻壳儿：耗崽 22-2"/>
          <p:cNvSpPr txBox="1">
            <a:spLocks noChangeArrowheads="1"/>
          </p:cNvSpPr>
          <p:nvPr>
            <p:custDataLst>
              <p:tags r:id="rId8"/>
            </p:custDataLst>
          </p:nvPr>
        </p:nvSpPr>
        <p:spPr bwMode="auto">
          <a:xfrm>
            <a:off x="1221105" y="2959735"/>
            <a:ext cx="9847580" cy="718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设有一个教师与学生通用的表格，教师数据有姓名、年龄、职业、教研室四项。学生有姓名、年龄、职业、班级四项。编程输入人员数据，再以表格形式输出。</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3" name="稻壳儿：耗崽 1-24"/>
          <p:cNvSpPr txBox="1"/>
          <p:nvPr/>
        </p:nvSpPr>
        <p:spPr>
          <a:xfrm>
            <a:off x="1221105" y="387286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任务分析</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4" name="稻壳儿：耗崽 22-2"/>
          <p:cNvSpPr txBox="1">
            <a:spLocks noChangeArrowheads="1"/>
          </p:cNvSpPr>
          <p:nvPr>
            <p:custDataLst>
              <p:tags r:id="rId9"/>
            </p:custDataLst>
          </p:nvPr>
        </p:nvSpPr>
        <p:spPr bwMode="auto">
          <a:xfrm>
            <a:off x="1221105" y="4527550"/>
            <a:ext cx="984758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无论是教师还是学生，都具有姓名、年龄、职业三个信息；</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若职业为</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教师</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则具有</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教研室</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信息；职业为</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学生</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则是</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班级</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信息；</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可先输入结构的前</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个成员：</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name</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age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和</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job</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，然后判别</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 job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成员项，如为</a:t>
            </a: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“s”</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，则对学生赋班级编号，否则对教师赋教研室名。</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预备知识</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2" name="稻壳儿：耗崽 2"/>
          <p:cNvSpPr/>
          <p:nvPr>
            <p:custDataLst>
              <p:tags r:id="rId7"/>
            </p:custDataLst>
          </p:nvPr>
        </p:nvSpPr>
        <p:spPr>
          <a:xfrm>
            <a:off x="1061085" y="1282065"/>
            <a:ext cx="9274175" cy="2485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0491" name="稻壳儿：耗崽 3-2"/>
          <p:cNvSpPr>
            <a:spLocks noChangeArrowheads="1"/>
          </p:cNvSpPr>
          <p:nvPr>
            <p:custDataLst>
              <p:tags r:id="rId8"/>
            </p:custDataLst>
          </p:nvPr>
        </p:nvSpPr>
        <p:spPr bwMode="auto">
          <a:xfrm>
            <a:off x="1224915" y="1282065"/>
            <a:ext cx="8954770" cy="241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lang="zh-CN" altLang="en-US" sz="3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一、共用体类型的定义</a:t>
            </a:r>
            <a:endParaRPr lang="zh-CN" altLang="en-US" sz="3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共用体类型定义的一般格式如下：</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union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共用体名</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成员列表</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11" name="任意多边形: 形状 31"/>
          <p:cNvSpPr/>
          <p:nvPr>
            <p:custDataLst>
              <p:tags r:id="rId9"/>
            </p:custDataLst>
          </p:nvPr>
        </p:nvSpPr>
        <p:spPr>
          <a:xfrm>
            <a:off x="1388745" y="4563319"/>
            <a:ext cx="1493983" cy="1493983"/>
          </a:xfrm>
          <a:custGeom>
            <a:avLst/>
            <a:gdLst>
              <a:gd name="connsiteX0" fmla="*/ 838200 w 838200"/>
              <a:gd name="connsiteY0" fmla="*/ 419100 h 838200"/>
              <a:gd name="connsiteX1" fmla="*/ 419100 w 838200"/>
              <a:gd name="connsiteY1" fmla="*/ 838200 h 838200"/>
              <a:gd name="connsiteX2" fmla="*/ 0 w 838200"/>
              <a:gd name="connsiteY2" fmla="*/ 419100 h 838200"/>
              <a:gd name="connsiteX3" fmla="*/ 419100 w 838200"/>
              <a:gd name="connsiteY3" fmla="*/ 0 h 838200"/>
              <a:gd name="connsiteX4" fmla="*/ 838200 w 838200"/>
              <a:gd name="connsiteY4" fmla="*/ 419100 h 838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 h="838200">
                <a:moveTo>
                  <a:pt x="838200" y="419100"/>
                </a:moveTo>
                <a:cubicBezTo>
                  <a:pt x="838200" y="650563"/>
                  <a:pt x="650563" y="838200"/>
                  <a:pt x="419100" y="838200"/>
                </a:cubicBezTo>
                <a:cubicBezTo>
                  <a:pt x="187637" y="838200"/>
                  <a:pt x="0" y="650563"/>
                  <a:pt x="0" y="419100"/>
                </a:cubicBezTo>
                <a:cubicBezTo>
                  <a:pt x="0" y="187638"/>
                  <a:pt x="187637" y="0"/>
                  <a:pt x="419100" y="0"/>
                </a:cubicBezTo>
                <a:cubicBezTo>
                  <a:pt x="650563" y="0"/>
                  <a:pt x="838200" y="187638"/>
                  <a:pt x="838200" y="419100"/>
                </a:cubicBezTo>
                <a:close/>
              </a:path>
            </a:pathLst>
          </a:custGeom>
          <a:solidFill>
            <a:srgbClr val="FFFFFF"/>
          </a:solidFill>
          <a:ln w="25400" cap="flat">
            <a:gradFill>
              <a:gsLst>
                <a:gs pos="0">
                  <a:schemeClr val="accent1">
                    <a:lumMod val="40000"/>
                    <a:lumOff val="60000"/>
                    <a:alpha val="100000"/>
                  </a:schemeClr>
                </a:gs>
                <a:gs pos="100000">
                  <a:schemeClr val="accent1">
                    <a:lumMod val="60000"/>
                    <a:lumOff val="40000"/>
                    <a:alpha val="100000"/>
                  </a:schemeClr>
                </a:gs>
              </a:gsLst>
              <a:lin ang="14160000" scaled="1"/>
            </a:gradFill>
            <a:prstDash val="solid"/>
            <a:miter/>
          </a:ln>
          <a:effectLst>
            <a:outerShdw blurRad="279400" dist="190500" dir="120000" algn="t" rotWithShape="0">
              <a:schemeClr val="accent1">
                <a:alpha val="11000"/>
              </a:schemeClr>
            </a:outerShdw>
          </a:effectLst>
        </p:spPr>
        <p:txBody>
          <a:bodyPr rot="0" spcFirstLastPara="0" vertOverflow="overflow" horzOverflow="overflow" vert="horz" wrap="square" lIns="360045" tIns="45720" rIns="360045"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2600" b="1">
                <a:solidFill>
                  <a:schemeClr val="accent1"/>
                </a:solidFill>
                <a:sym typeface="+mn-ea"/>
              </a:rPr>
              <a:t>区别</a:t>
            </a:r>
            <a:endParaRPr lang="zh-CN" altLang="en-US" sz="2600" b="1">
              <a:solidFill>
                <a:schemeClr val="accent1"/>
              </a:solidFill>
              <a:sym typeface="+mn-ea"/>
            </a:endParaRPr>
          </a:p>
        </p:txBody>
      </p:sp>
      <p:sp>
        <p:nvSpPr>
          <p:cNvPr id="12" name="任意多边形: 形状 32"/>
          <p:cNvSpPr/>
          <p:nvPr>
            <p:custDataLst>
              <p:tags r:id="rId10"/>
            </p:custDataLst>
          </p:nvPr>
        </p:nvSpPr>
        <p:spPr>
          <a:xfrm>
            <a:off x="4521239" y="4126172"/>
            <a:ext cx="369437" cy="2368674"/>
          </a:xfrm>
          <a:custGeom>
            <a:avLst/>
            <a:gdLst>
              <a:gd name="connsiteX0" fmla="*/ 0 w 220523"/>
              <a:gd name="connsiteY0" fmla="*/ 0 h 1413510"/>
              <a:gd name="connsiteX1" fmla="*/ 96774 w 220523"/>
              <a:gd name="connsiteY1" fmla="*/ 1251680 h 1413510"/>
              <a:gd name="connsiteX2" fmla="*/ 2191 w 220523"/>
              <a:gd name="connsiteY2" fmla="*/ 1413510 h 1413510"/>
              <a:gd name="connsiteX3" fmla="*/ 92583 w 220523"/>
              <a:gd name="connsiteY3" fmla="*/ 1249680 h 1413510"/>
              <a:gd name="connsiteX4" fmla="*/ 95 w 220523"/>
              <a:gd name="connsiteY4" fmla="*/ 0 h 1413510"/>
              <a:gd name="connsiteX5" fmla="*/ 95 w 220523"/>
              <a:gd name="connsiteY5" fmla="*/ 0 h 14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0523" h="1413510">
                <a:moveTo>
                  <a:pt x="0" y="0"/>
                </a:moveTo>
                <a:cubicBezTo>
                  <a:pt x="254508" y="360045"/>
                  <a:pt x="291370" y="856583"/>
                  <a:pt x="96774" y="1251680"/>
                </a:cubicBezTo>
                <a:cubicBezTo>
                  <a:pt x="69247" y="1307878"/>
                  <a:pt x="37624" y="1362075"/>
                  <a:pt x="2191" y="1413510"/>
                </a:cubicBezTo>
                <a:cubicBezTo>
                  <a:pt x="36386" y="1361218"/>
                  <a:pt x="66580" y="1306354"/>
                  <a:pt x="92583" y="1249680"/>
                </a:cubicBezTo>
                <a:cubicBezTo>
                  <a:pt x="279749" y="853345"/>
                  <a:pt x="243078" y="364617"/>
                  <a:pt x="95" y="0"/>
                </a:cubicBezTo>
                <a:lnTo>
                  <a:pt x="95" y="0"/>
                </a:lnTo>
                <a:close/>
              </a:path>
            </a:pathLst>
          </a:custGeom>
          <a:solidFill>
            <a:srgbClr val="D9D9D9"/>
          </a:solidFill>
          <a:ln w="9525" cap="flat">
            <a:noFill/>
            <a:prstDash val="solid"/>
            <a:miter/>
          </a:ln>
          <a:effectLst/>
        </p:spPr>
        <p:txBody>
          <a:bodyPr rot="0" spcFirstLastPara="0" vertOverflow="overflow" horzOverflow="overflow" vert="horz" wrap="square" lIns="360045" tIns="45720" rIns="360045"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400" b="1">
              <a:solidFill>
                <a:schemeClr val="accent2"/>
              </a:solidFill>
              <a:sym typeface="+mn-ea"/>
            </a:endParaRPr>
          </a:p>
        </p:txBody>
      </p:sp>
      <p:sp>
        <p:nvSpPr>
          <p:cNvPr id="5" name="任意多边形: 形状 33"/>
          <p:cNvSpPr/>
          <p:nvPr>
            <p:custDataLst>
              <p:tags r:id="rId11"/>
            </p:custDataLst>
          </p:nvPr>
        </p:nvSpPr>
        <p:spPr>
          <a:xfrm>
            <a:off x="6404853" y="3754755"/>
            <a:ext cx="367061" cy="3114675"/>
          </a:xfrm>
          <a:custGeom>
            <a:avLst/>
            <a:gdLst>
              <a:gd name="connsiteX0" fmla="*/ 0 w 219119"/>
              <a:gd name="connsiteY0" fmla="*/ 95 h 1858803"/>
              <a:gd name="connsiteX1" fmla="*/ 95440 w 219119"/>
              <a:gd name="connsiteY1" fmla="*/ 1638014 h 1858803"/>
              <a:gd name="connsiteX2" fmla="*/ 0 w 219119"/>
              <a:gd name="connsiteY2" fmla="*/ 1858804 h 1858803"/>
              <a:gd name="connsiteX3" fmla="*/ 91059 w 219119"/>
              <a:gd name="connsiteY3" fmla="*/ 1636395 h 1858803"/>
              <a:gd name="connsiteX4" fmla="*/ 0 w 219119"/>
              <a:gd name="connsiteY4" fmla="*/ 0 h 1858803"/>
              <a:gd name="connsiteX5" fmla="*/ 0 w 219119"/>
              <a:gd name="connsiteY5" fmla="*/ 0 h 185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119" h="1858803">
                <a:moveTo>
                  <a:pt x="0" y="95"/>
                </a:moveTo>
                <a:cubicBezTo>
                  <a:pt x="254794" y="502349"/>
                  <a:pt x="288417" y="1109377"/>
                  <a:pt x="95440" y="1638014"/>
                </a:cubicBezTo>
                <a:cubicBezTo>
                  <a:pt x="67913" y="1713357"/>
                  <a:pt x="36004" y="1787176"/>
                  <a:pt x="0" y="1858804"/>
                </a:cubicBezTo>
                <a:cubicBezTo>
                  <a:pt x="34576" y="1786414"/>
                  <a:pt x="64960" y="1712119"/>
                  <a:pt x="91059" y="1636395"/>
                </a:cubicBezTo>
                <a:cubicBezTo>
                  <a:pt x="276892" y="1106710"/>
                  <a:pt x="243173" y="505873"/>
                  <a:pt x="0" y="0"/>
                </a:cubicBezTo>
                <a:lnTo>
                  <a:pt x="0" y="0"/>
                </a:lnTo>
                <a:close/>
              </a:path>
            </a:pathLst>
          </a:custGeom>
          <a:solidFill>
            <a:srgbClr val="D9D9D9"/>
          </a:solidFill>
          <a:ln w="9525" cap="flat">
            <a:noFill/>
            <a:prstDash val="solid"/>
            <a:miter/>
          </a:ln>
          <a:effectLst/>
        </p:spPr>
        <p:txBody>
          <a:bodyPr rot="0" spcFirstLastPara="0" vertOverflow="overflow" horzOverflow="overflow" vert="horz" wrap="square" lIns="360045" tIns="45720" rIns="360045"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endParaRPr lang="zh-CN" altLang="en-US" sz="2400" b="1">
              <a:solidFill>
                <a:schemeClr val="accent1"/>
              </a:solidFill>
              <a:sym typeface="+mn-ea"/>
            </a:endParaRPr>
          </a:p>
        </p:txBody>
      </p:sp>
      <p:sp>
        <p:nvSpPr>
          <p:cNvPr id="9" name="标题"/>
          <p:cNvSpPr txBox="1"/>
          <p:nvPr>
            <p:custDataLst>
              <p:tags r:id="rId12"/>
            </p:custDataLst>
          </p:nvPr>
        </p:nvSpPr>
        <p:spPr>
          <a:xfrm>
            <a:off x="3109595" y="4562475"/>
            <a:ext cx="1494790" cy="1495425"/>
          </a:xfrm>
          <a:prstGeom prst="rect">
            <a:avLst/>
          </a:prstGeom>
          <a:noFill/>
        </p:spPr>
        <p:txBody>
          <a:bodyPr wrap="square" lIns="0" tIns="0" rIns="0" bIns="0" rtlCol="0" anchor="b">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20000"/>
              </a:lnSpc>
              <a:buClrTx/>
              <a:buSzTx/>
              <a:buFontTx/>
            </a:pPr>
            <a:r>
              <a:rPr lang="zh-CN" altLang="en-US" sz="1600" b="1" dirty="0">
                <a:solidFill>
                  <a:schemeClr val="accent1"/>
                </a:solidFill>
                <a:uFillTx/>
                <a:latin typeface="+mn-ea"/>
                <a:sym typeface="+mn-ea"/>
              </a:rPr>
              <a:t>（</a:t>
            </a:r>
            <a:r>
              <a:rPr lang="en-US" altLang="zh-CN" sz="1600" b="1" dirty="0">
                <a:solidFill>
                  <a:schemeClr val="accent1"/>
                </a:solidFill>
                <a:uFillTx/>
                <a:latin typeface="+mn-ea"/>
                <a:sym typeface="+mn-ea"/>
              </a:rPr>
              <a:t>1</a:t>
            </a:r>
            <a:r>
              <a:rPr lang="zh-CN" altLang="en-US" sz="1600" b="1" dirty="0">
                <a:solidFill>
                  <a:schemeClr val="accent1"/>
                </a:solidFill>
                <a:uFillTx/>
                <a:latin typeface="+mn-ea"/>
                <a:sym typeface="+mn-ea"/>
              </a:rPr>
              <a:t>）标识共用体类型的关键字是</a:t>
            </a:r>
            <a:r>
              <a:rPr lang="en-US" altLang="zh-CN" sz="1600" b="1" dirty="0">
                <a:solidFill>
                  <a:schemeClr val="accent1"/>
                </a:solidFill>
                <a:uFillTx/>
                <a:latin typeface="+mn-ea"/>
                <a:sym typeface="+mn-ea"/>
              </a:rPr>
              <a:t> union</a:t>
            </a:r>
            <a:r>
              <a:rPr lang="zh-CN" altLang="en-US" sz="1600" b="1" dirty="0">
                <a:solidFill>
                  <a:schemeClr val="accent1"/>
                </a:solidFill>
                <a:uFillTx/>
                <a:latin typeface="+mn-ea"/>
                <a:sym typeface="+mn-ea"/>
              </a:rPr>
              <a:t>，而标识结构体类型的关键字是</a:t>
            </a:r>
            <a:r>
              <a:rPr lang="en-US" altLang="zh-CN" sz="1600" b="1" dirty="0">
                <a:solidFill>
                  <a:schemeClr val="accent1"/>
                </a:solidFill>
                <a:uFillTx/>
                <a:latin typeface="+mn-ea"/>
                <a:sym typeface="+mn-ea"/>
              </a:rPr>
              <a:t> struct</a:t>
            </a:r>
            <a:r>
              <a:rPr lang="zh-CN" altLang="en-US" sz="1600" b="1" dirty="0">
                <a:solidFill>
                  <a:schemeClr val="accent1"/>
                </a:solidFill>
                <a:uFillTx/>
                <a:latin typeface="+mn-ea"/>
                <a:sym typeface="+mn-ea"/>
              </a:rPr>
              <a:t>。</a:t>
            </a:r>
            <a:endParaRPr lang="zh-CN" altLang="en-US" sz="1600" b="1" dirty="0">
              <a:solidFill>
                <a:schemeClr val="accent1"/>
              </a:solidFill>
              <a:uFillTx/>
              <a:latin typeface="+mn-ea"/>
              <a:sym typeface="+mn-ea"/>
            </a:endParaRPr>
          </a:p>
        </p:txBody>
      </p:sp>
      <p:sp>
        <p:nvSpPr>
          <p:cNvPr id="23" name="标题"/>
          <p:cNvSpPr txBox="1"/>
          <p:nvPr>
            <p:custDataLst>
              <p:tags r:id="rId13"/>
            </p:custDataLst>
          </p:nvPr>
        </p:nvSpPr>
        <p:spPr>
          <a:xfrm>
            <a:off x="5198745" y="4761865"/>
            <a:ext cx="1285240" cy="1018540"/>
          </a:xfrm>
          <a:prstGeom prst="rect">
            <a:avLst/>
          </a:prstGeom>
          <a:noFill/>
        </p:spPr>
        <p:txBody>
          <a:bodyPr wrap="square" lIns="0" tIns="0" rIns="0" bIns="0" rtlCol="0" anchor="b">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r>
              <a:rPr lang="zh-CN" altLang="en-US" sz="1600" b="1" dirty="0">
                <a:solidFill>
                  <a:schemeClr val="accent2"/>
                </a:solidFill>
                <a:uFillTx/>
                <a:latin typeface="+mn-ea"/>
                <a:sym typeface="+mn-ea"/>
              </a:rPr>
              <a:t>（</a:t>
            </a:r>
            <a:r>
              <a:rPr lang="en-US" altLang="zh-CN" sz="1600" b="1" dirty="0">
                <a:solidFill>
                  <a:schemeClr val="accent2"/>
                </a:solidFill>
                <a:uFillTx/>
                <a:latin typeface="+mn-ea"/>
                <a:sym typeface="+mn-ea"/>
              </a:rPr>
              <a:t>2</a:t>
            </a:r>
            <a:r>
              <a:rPr lang="zh-CN" altLang="en-US" sz="1600" b="1" dirty="0">
                <a:solidFill>
                  <a:schemeClr val="accent2"/>
                </a:solidFill>
                <a:uFillTx/>
                <a:latin typeface="+mn-ea"/>
                <a:sym typeface="+mn-ea"/>
              </a:rPr>
              <a:t>）共用体类型中的各个成员占有相同的内存单元</a:t>
            </a:r>
            <a:r>
              <a:rPr lang="en-US" altLang="zh-CN" sz="1600" b="1" dirty="0">
                <a:solidFill>
                  <a:schemeClr val="accent2"/>
                </a:solidFill>
                <a:uFillTx/>
                <a:latin typeface="+mn-ea"/>
                <a:sym typeface="+mn-ea"/>
              </a:rPr>
              <a:t>。</a:t>
            </a:r>
            <a:endParaRPr lang="en-US" altLang="zh-CN" sz="1600" b="1" dirty="0">
              <a:solidFill>
                <a:schemeClr val="accent2"/>
              </a:solidFill>
              <a:uFillTx/>
              <a:latin typeface="+mn-ea"/>
              <a:sym typeface="+mn-ea"/>
            </a:endParaRPr>
          </a:p>
        </p:txBody>
      </p:sp>
      <p:sp>
        <p:nvSpPr>
          <p:cNvPr id="16" name="标题"/>
          <p:cNvSpPr txBox="1"/>
          <p:nvPr>
            <p:custDataLst>
              <p:tags r:id="rId14"/>
            </p:custDataLst>
          </p:nvPr>
        </p:nvSpPr>
        <p:spPr>
          <a:xfrm>
            <a:off x="7078345" y="4420870"/>
            <a:ext cx="1845310" cy="1636395"/>
          </a:xfrm>
          <a:prstGeom prst="rect">
            <a:avLst/>
          </a:prstGeom>
          <a:noFill/>
        </p:spPr>
        <p:txBody>
          <a:bodyPr wrap="square" lIns="0" tIns="0" rIns="0" bIns="0" rtlCol="0" anchor="b">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r>
              <a:rPr lang="zh-CN" altLang="en-US" sz="1600" b="1" dirty="0">
                <a:solidFill>
                  <a:schemeClr val="accent1"/>
                </a:solidFill>
                <a:uFillTx/>
                <a:latin typeface="+mn-ea"/>
                <a:sym typeface="+mn-ea"/>
              </a:rPr>
              <a:t>（</a:t>
            </a:r>
            <a:r>
              <a:rPr lang="en-US" altLang="zh-CN" sz="1600" b="1" dirty="0">
                <a:solidFill>
                  <a:schemeClr val="accent1"/>
                </a:solidFill>
                <a:uFillTx/>
                <a:latin typeface="+mn-ea"/>
                <a:sym typeface="+mn-ea"/>
              </a:rPr>
              <a:t>3</a:t>
            </a:r>
            <a:r>
              <a:rPr lang="zh-CN" altLang="en-US" sz="1600" b="1" dirty="0">
                <a:solidFill>
                  <a:schemeClr val="accent1"/>
                </a:solidFill>
                <a:uFillTx/>
                <a:latin typeface="+mn-ea"/>
                <a:sym typeface="+mn-ea"/>
              </a:rPr>
              <a:t>）共用体类型的长度等于最长成员的长度，而结构体类型的长度是其所有成员</a:t>
            </a:r>
            <a:endParaRPr lang="zh-CN" altLang="en-US" sz="1600" b="1" dirty="0">
              <a:solidFill>
                <a:schemeClr val="accent1"/>
              </a:solidFill>
              <a:uFillTx/>
              <a:latin typeface="+mn-ea"/>
              <a:sym typeface="+mn-ea"/>
            </a:endParaRPr>
          </a:p>
          <a:p>
            <a:pPr lvl="0" algn="l">
              <a:lnSpc>
                <a:spcPct val="120000"/>
              </a:lnSpc>
              <a:buClrTx/>
              <a:buSzTx/>
              <a:buFontTx/>
            </a:pPr>
            <a:r>
              <a:rPr lang="zh-CN" altLang="en-US" sz="1600" b="1" dirty="0">
                <a:solidFill>
                  <a:schemeClr val="accent1"/>
                </a:solidFill>
                <a:uFillTx/>
                <a:latin typeface="+mn-ea"/>
                <a:sym typeface="+mn-ea"/>
              </a:rPr>
              <a:t>的长度的总和。</a:t>
            </a:r>
            <a:endParaRPr lang="zh-CN" altLang="en-US" sz="1600" b="1" dirty="0">
              <a:solidFill>
                <a:schemeClr val="accent1"/>
              </a:solidFill>
              <a:uFillTx/>
              <a:latin typeface="+mn-ea"/>
              <a:sym typeface="+mn-ea"/>
            </a:endParaRPr>
          </a:p>
        </p:txBody>
      </p:sp>
      <p:pic>
        <p:nvPicPr>
          <p:cNvPr id="4" name="图片 3" descr="343439383331313b343532303031393bd2b5bca8b9dcc0ed"/>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848491" y="4126448"/>
            <a:ext cx="201943" cy="201943"/>
          </a:xfrm>
          <a:prstGeom prst="rect">
            <a:avLst/>
          </a:prstGeom>
        </p:spPr>
      </p:pic>
      <p:pic>
        <p:nvPicPr>
          <p:cNvPr id="17" name="图片 4" descr="343439383331313b343532303032303bb8f6c8cbd0c5cfa2"/>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716662" y="4126448"/>
            <a:ext cx="202037" cy="202037"/>
          </a:xfrm>
          <a:prstGeom prst="rect">
            <a:avLst/>
          </a:prstGeom>
        </p:spPr>
      </p:pic>
      <p:pic>
        <p:nvPicPr>
          <p:cNvPr id="18" name="图片 11" descr="343435383038363b343532323339353bb6d4bbb0b9b5cda8"/>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7584834" y="4127083"/>
            <a:ext cx="202037" cy="202037"/>
          </a:xfrm>
          <a:prstGeom prst="rect">
            <a:avLst/>
          </a:prstGeom>
        </p:spPr>
      </p:pic>
    </p:spTree>
    <p:custDataLst>
      <p:tags r:id="rId24"/>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p:nvPr>
            <p:custDataLst>
              <p:tags r:id="rId1"/>
            </p:custDataLst>
          </p:nvPr>
        </p:nvSpPr>
        <p:spPr>
          <a:xfrm>
            <a:off x="3001645" y="2501900"/>
            <a:ext cx="5299075" cy="1805305"/>
          </a:xfrm>
          <a:prstGeom prst="rect">
            <a:avLst/>
          </a:prstGeom>
          <a:noFill/>
          <a:ln>
            <a:noFill/>
          </a:ln>
        </p:spPr>
        <p:txBody>
          <a:bodyPr vert="horz" wrap="square" lIns="101600" tIns="38100" rIns="63500" bIns="38100" rtlCol="0" anchor="ctr" anchorCtr="0"/>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r>
              <a:rPr lang="zh-CN" altLang="en-US" sz="4800">
                <a:solidFill>
                  <a:schemeClr val="accent1">
                    <a:lumMod val="75000"/>
                  </a:schemeClr>
                </a:solidFill>
              </a:rPr>
              <a:t>单元十　</a:t>
            </a:r>
            <a:endParaRPr lang="zh-CN" altLang="en-US" sz="4800">
              <a:solidFill>
                <a:schemeClr val="accent1">
                  <a:lumMod val="75000"/>
                </a:schemeClr>
              </a:solidFill>
            </a:endParaRPr>
          </a:p>
          <a:p>
            <a:r>
              <a:rPr lang="zh-CN" altLang="en-US" sz="4800">
                <a:solidFill>
                  <a:schemeClr val="accent1">
                    <a:lumMod val="75000"/>
                  </a:schemeClr>
                </a:solidFill>
              </a:rPr>
              <a:t>构造数据类型</a:t>
            </a:r>
            <a:endParaRPr lang="zh-CN" altLang="en-US" sz="4800">
              <a:solidFill>
                <a:schemeClr val="accent1">
                  <a:lumMod val="75000"/>
                </a:schemeClr>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932180" y="454660"/>
            <a:ext cx="10345420"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二、共用体变量的定义</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21" name="Oval 11"/>
          <p:cNvSpPr/>
          <p:nvPr>
            <p:custDataLst>
              <p:tags r:id="rId7"/>
            </p:custDataLst>
          </p:nvPr>
        </p:nvSpPr>
        <p:spPr>
          <a:xfrm>
            <a:off x="1888173" y="1218565"/>
            <a:ext cx="789553" cy="7895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cxnSp>
        <p:nvCxnSpPr>
          <p:cNvPr id="29" name="直接连接符 28"/>
          <p:cNvCxnSpPr/>
          <p:nvPr>
            <p:custDataLst>
              <p:tags r:id="rId8"/>
            </p:custDataLst>
          </p:nvPr>
        </p:nvCxnSpPr>
        <p:spPr>
          <a:xfrm>
            <a:off x="4183698" y="2489835"/>
            <a:ext cx="0" cy="2412000"/>
          </a:xfrm>
          <a:prstGeom prst="line">
            <a:avLst/>
          </a:prstGeom>
          <a:ln w="952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custDataLst>
              <p:tags r:id="rId9"/>
            </p:custDataLst>
          </p:nvPr>
        </p:nvCxnSpPr>
        <p:spPr>
          <a:xfrm>
            <a:off x="7984808" y="2489835"/>
            <a:ext cx="0" cy="241200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Oval 11"/>
          <p:cNvSpPr/>
          <p:nvPr>
            <p:custDataLst>
              <p:tags r:id="rId10"/>
            </p:custDataLst>
          </p:nvPr>
        </p:nvSpPr>
        <p:spPr>
          <a:xfrm>
            <a:off x="5689283" y="1218565"/>
            <a:ext cx="789553" cy="7895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7" name="Oval 11"/>
          <p:cNvSpPr/>
          <p:nvPr>
            <p:custDataLst>
              <p:tags r:id="rId11"/>
            </p:custDataLst>
          </p:nvPr>
        </p:nvSpPr>
        <p:spPr>
          <a:xfrm>
            <a:off x="9490393" y="1218565"/>
            <a:ext cx="789553" cy="7895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10" name="矩形 9"/>
          <p:cNvSpPr/>
          <p:nvPr>
            <p:custDataLst>
              <p:tags r:id="rId12"/>
            </p:custDataLst>
          </p:nvPr>
        </p:nvSpPr>
        <p:spPr>
          <a:xfrm>
            <a:off x="1013460" y="2007870"/>
            <a:ext cx="3026410" cy="3889375"/>
          </a:xfrm>
          <a:prstGeom prst="rect">
            <a:avLst/>
          </a:prstGeom>
          <a:noFill/>
        </p:spPr>
        <p:txBody>
          <a:bodyPr wrap="square" lIns="0" tIns="0" rIns="0" bIns="0" rtlCol="0" anchor="b" anchorCtr="0">
            <a:noAutofit/>
          </a:bodyPr>
          <a:p>
            <a:pPr algn="l">
              <a:spcBef>
                <a:spcPct val="0"/>
              </a:spcBef>
              <a:spcAft>
                <a:spcPct val="0"/>
              </a:spcAft>
            </a:pPr>
            <a:r>
              <a:rPr lang="zh-CN" altLang="en-US" sz="1600" b="1">
                <a:solidFill>
                  <a:schemeClr val="accent4"/>
                </a:solidFill>
                <a:latin typeface="+mn-ea"/>
                <a:cs typeface="+mn-ea"/>
                <a:sym typeface="+mn-ea"/>
              </a:rPr>
              <a:t>先定义共用体类型后定义共用体变量其一般形式如下：</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 </a:t>
            </a:r>
            <a:r>
              <a:rPr lang="zh-CN" altLang="en-US" sz="1600" b="1">
                <a:solidFill>
                  <a:schemeClr val="accent4"/>
                </a:solidFill>
                <a:latin typeface="+mn-ea"/>
                <a:cs typeface="+mn-ea"/>
                <a:sym typeface="+mn-ea"/>
              </a:rPr>
              <a:t>共用体名</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a:t>
            </a:r>
            <a:r>
              <a:rPr lang="zh-CN" altLang="en-US" sz="1600" b="1">
                <a:solidFill>
                  <a:schemeClr val="accent4"/>
                </a:solidFill>
                <a:latin typeface="+mn-ea"/>
                <a:cs typeface="+mn-ea"/>
                <a:sym typeface="+mn-ea"/>
              </a:rPr>
              <a:t>成员列表</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 </a:t>
            </a:r>
            <a:r>
              <a:rPr lang="zh-CN" altLang="en-US" sz="1600" b="1">
                <a:solidFill>
                  <a:schemeClr val="accent4"/>
                </a:solidFill>
                <a:latin typeface="+mn-ea"/>
                <a:cs typeface="+mn-ea"/>
                <a:sym typeface="+mn-ea"/>
              </a:rPr>
              <a:t>共用体名</a:t>
            </a:r>
            <a:r>
              <a:rPr lang="en-US" altLang="zh-CN" sz="1600" b="1">
                <a:solidFill>
                  <a:schemeClr val="accent4"/>
                </a:solidFill>
                <a:latin typeface="+mn-ea"/>
                <a:cs typeface="+mn-ea"/>
                <a:sym typeface="+mn-ea"/>
              </a:rPr>
              <a:t> </a:t>
            </a:r>
            <a:r>
              <a:rPr lang="zh-CN" altLang="en-US" sz="1600" b="1">
                <a:solidFill>
                  <a:schemeClr val="accent4"/>
                </a:solidFill>
                <a:latin typeface="+mn-ea"/>
                <a:cs typeface="+mn-ea"/>
                <a:sym typeface="+mn-ea"/>
              </a:rPr>
              <a:t>共用体变量名表</a:t>
            </a:r>
            <a:r>
              <a:rPr lang="en-US" altLang="zh-CN" sz="1600" b="1">
                <a:solidFill>
                  <a:schemeClr val="accent4"/>
                </a:solidFill>
                <a:latin typeface="+mn-ea"/>
                <a:cs typeface="+mn-ea"/>
                <a:sym typeface="+mn-ea"/>
              </a:rPr>
              <a:t> ;</a:t>
            </a:r>
            <a:endParaRPr lang="en-US" altLang="zh-CN" sz="1600" b="1">
              <a:solidFill>
                <a:schemeClr val="accent4"/>
              </a:solidFill>
              <a:latin typeface="+mn-ea"/>
              <a:cs typeface="+mn-ea"/>
              <a:sym typeface="+mn-ea"/>
            </a:endParaRPr>
          </a:p>
          <a:p>
            <a:pPr algn="l">
              <a:spcBef>
                <a:spcPct val="0"/>
              </a:spcBef>
              <a:spcAft>
                <a:spcPct val="0"/>
              </a:spcAft>
            </a:pPr>
            <a:r>
              <a:rPr lang="zh-CN" altLang="en-US" sz="1600" b="1">
                <a:solidFill>
                  <a:schemeClr val="accent4"/>
                </a:solidFill>
                <a:latin typeface="+mn-ea"/>
                <a:cs typeface="+mn-ea"/>
                <a:sym typeface="+mn-ea"/>
              </a:rPr>
              <a:t>例如：</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 data</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int a;</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fl oat b;</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char c[6];</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 data udata;</a:t>
            </a:r>
            <a:endParaRPr lang="en-US" altLang="zh-CN" sz="1600" b="1">
              <a:solidFill>
                <a:schemeClr val="accent4"/>
              </a:solidFill>
              <a:latin typeface="+mn-ea"/>
              <a:cs typeface="+mn-ea"/>
              <a:sym typeface="+mn-ea"/>
            </a:endParaRPr>
          </a:p>
        </p:txBody>
      </p:sp>
      <p:sp>
        <p:nvSpPr>
          <p:cNvPr id="11" name="矩形 10"/>
          <p:cNvSpPr/>
          <p:nvPr>
            <p:custDataLst>
              <p:tags r:id="rId13"/>
            </p:custDataLst>
          </p:nvPr>
        </p:nvSpPr>
        <p:spPr>
          <a:xfrm>
            <a:off x="4689475" y="2218055"/>
            <a:ext cx="2789555" cy="3201035"/>
          </a:xfrm>
          <a:prstGeom prst="rect">
            <a:avLst/>
          </a:prstGeom>
          <a:noFill/>
        </p:spPr>
        <p:txBody>
          <a:bodyPr wrap="square" lIns="0" tIns="0" rIns="0" bIns="0" rtlCol="0" anchor="b" anchorCtr="0">
            <a:noAutofit/>
          </a:bodyPr>
          <a:p>
            <a:pPr algn="l">
              <a:spcBef>
                <a:spcPct val="0"/>
              </a:spcBef>
              <a:spcAft>
                <a:spcPct val="0"/>
              </a:spcAft>
            </a:pPr>
            <a:r>
              <a:rPr lang="zh-CN" altLang="en-US" sz="1600" b="1">
                <a:solidFill>
                  <a:schemeClr val="accent5"/>
                </a:solidFill>
                <a:latin typeface="+mn-ea"/>
                <a:cs typeface="+mn-ea"/>
                <a:sym typeface="+mn-ea"/>
              </a:rPr>
              <a:t>在定义共用体类型的同时，定义共用体变量其一般形式如下：</a:t>
            </a:r>
            <a:endParaRPr lang="zh-CN" altLang="en-US"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union </a:t>
            </a:r>
            <a:r>
              <a:rPr lang="zh-CN" altLang="en-US" sz="1600" b="1">
                <a:solidFill>
                  <a:schemeClr val="accent5"/>
                </a:solidFill>
                <a:latin typeface="+mn-ea"/>
                <a:cs typeface="+mn-ea"/>
                <a:sym typeface="+mn-ea"/>
              </a:rPr>
              <a:t>共用体名</a:t>
            </a:r>
            <a:endParaRPr lang="zh-CN" altLang="en-US"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 </a:t>
            </a:r>
            <a:r>
              <a:rPr lang="zh-CN" altLang="en-US" sz="1600" b="1">
                <a:solidFill>
                  <a:schemeClr val="accent5"/>
                </a:solidFill>
                <a:latin typeface="+mn-ea"/>
                <a:cs typeface="+mn-ea"/>
                <a:sym typeface="+mn-ea"/>
              </a:rPr>
              <a:t>成员列表</a:t>
            </a:r>
            <a:r>
              <a:rPr lang="en-US" altLang="zh-CN" sz="1600" b="1">
                <a:solidFill>
                  <a:schemeClr val="accent5"/>
                </a:solidFill>
                <a:latin typeface="+mn-ea"/>
                <a:cs typeface="+mn-ea"/>
                <a:sym typeface="+mn-ea"/>
              </a:rPr>
              <a:t> ;</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 </a:t>
            </a:r>
            <a:r>
              <a:rPr lang="zh-CN" altLang="en-US" sz="1600" b="1">
                <a:solidFill>
                  <a:schemeClr val="accent5"/>
                </a:solidFill>
                <a:latin typeface="+mn-ea"/>
                <a:cs typeface="+mn-ea"/>
                <a:sym typeface="+mn-ea"/>
              </a:rPr>
              <a:t>共用体变量名表</a:t>
            </a:r>
            <a:r>
              <a:rPr lang="en-US" altLang="zh-CN" sz="1600" b="1">
                <a:solidFill>
                  <a:schemeClr val="accent5"/>
                </a:solidFill>
                <a:latin typeface="+mn-ea"/>
                <a:cs typeface="+mn-ea"/>
                <a:sym typeface="+mn-ea"/>
              </a:rPr>
              <a:t> ;</a:t>
            </a:r>
            <a:endParaRPr lang="en-US" altLang="zh-CN" sz="1600" b="1">
              <a:solidFill>
                <a:schemeClr val="accent5"/>
              </a:solidFill>
              <a:latin typeface="+mn-ea"/>
              <a:cs typeface="+mn-ea"/>
              <a:sym typeface="+mn-ea"/>
            </a:endParaRPr>
          </a:p>
          <a:p>
            <a:pPr algn="l">
              <a:spcBef>
                <a:spcPct val="0"/>
              </a:spcBef>
              <a:spcAft>
                <a:spcPct val="0"/>
              </a:spcAft>
            </a:pPr>
            <a:r>
              <a:rPr lang="zh-CN" altLang="en-US" sz="1600" b="1">
                <a:solidFill>
                  <a:schemeClr val="accent5"/>
                </a:solidFill>
                <a:latin typeface="+mn-ea"/>
                <a:cs typeface="+mn-ea"/>
                <a:sym typeface="+mn-ea"/>
              </a:rPr>
              <a:t>例如：</a:t>
            </a:r>
            <a:endParaRPr lang="zh-CN" altLang="en-US"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union data</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int a;</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 fl oat b;</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 char c[6];</a:t>
            </a:r>
            <a:endParaRPr lang="en-US" altLang="zh-CN" sz="1600" b="1">
              <a:solidFill>
                <a:schemeClr val="accent5"/>
              </a:solidFill>
              <a:latin typeface="+mn-ea"/>
              <a:cs typeface="+mn-ea"/>
              <a:sym typeface="+mn-ea"/>
            </a:endParaRPr>
          </a:p>
          <a:p>
            <a:pPr algn="l">
              <a:spcBef>
                <a:spcPct val="0"/>
              </a:spcBef>
              <a:spcAft>
                <a:spcPct val="0"/>
              </a:spcAft>
            </a:pPr>
            <a:r>
              <a:rPr lang="en-US" altLang="zh-CN" sz="1600" b="1">
                <a:solidFill>
                  <a:schemeClr val="accent5"/>
                </a:solidFill>
                <a:latin typeface="+mn-ea"/>
                <a:cs typeface="+mn-ea"/>
                <a:sym typeface="+mn-ea"/>
              </a:rPr>
              <a:t>}udata;</a:t>
            </a:r>
            <a:endParaRPr lang="en-US" altLang="zh-CN" sz="1600" b="1">
              <a:solidFill>
                <a:schemeClr val="accent5"/>
              </a:solidFill>
              <a:latin typeface="+mn-ea"/>
              <a:cs typeface="+mn-ea"/>
              <a:sym typeface="+mn-ea"/>
            </a:endParaRPr>
          </a:p>
        </p:txBody>
      </p:sp>
      <p:sp>
        <p:nvSpPr>
          <p:cNvPr id="12" name="矩形 11"/>
          <p:cNvSpPr/>
          <p:nvPr>
            <p:custDataLst>
              <p:tags r:id="rId14"/>
            </p:custDataLst>
          </p:nvPr>
        </p:nvSpPr>
        <p:spPr>
          <a:xfrm>
            <a:off x="8490585" y="2089150"/>
            <a:ext cx="2789555" cy="3329940"/>
          </a:xfrm>
          <a:prstGeom prst="rect">
            <a:avLst/>
          </a:prstGeom>
          <a:noFill/>
        </p:spPr>
        <p:txBody>
          <a:bodyPr wrap="square" lIns="0" tIns="0" rIns="0" bIns="0" rtlCol="0" anchor="b" anchorCtr="0">
            <a:noAutofit/>
          </a:bodyPr>
          <a:p>
            <a:pPr algn="l">
              <a:spcBef>
                <a:spcPct val="0"/>
              </a:spcBef>
              <a:spcAft>
                <a:spcPct val="0"/>
              </a:spcAft>
            </a:pPr>
            <a:r>
              <a:rPr lang="zh-CN" altLang="en-US" sz="1600" b="1">
                <a:solidFill>
                  <a:schemeClr val="accent4"/>
                </a:solidFill>
                <a:latin typeface="+mn-ea"/>
                <a:cs typeface="+mn-ea"/>
                <a:sym typeface="+mn-ea"/>
              </a:rPr>
              <a:t>直接定义共用体变量，缺少共用体名其一般形式如下：</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 </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a:t>
            </a:r>
            <a:r>
              <a:rPr lang="zh-CN" altLang="en-US" sz="1600" b="1">
                <a:solidFill>
                  <a:schemeClr val="accent4"/>
                </a:solidFill>
                <a:latin typeface="+mn-ea"/>
                <a:cs typeface="+mn-ea"/>
                <a:sym typeface="+mn-ea"/>
              </a:rPr>
              <a:t>成员列表</a:t>
            </a:r>
            <a:r>
              <a:rPr lang="en-US" altLang="zh-CN" sz="1600" b="1">
                <a:solidFill>
                  <a:schemeClr val="accent4"/>
                </a:solidFill>
                <a:latin typeface="+mn-ea"/>
                <a:cs typeface="+mn-ea"/>
                <a:sym typeface="+mn-ea"/>
              </a:rPr>
              <a:t> ;</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a:t>
            </a:r>
            <a:r>
              <a:rPr lang="zh-CN" altLang="en-US" sz="1600" b="1">
                <a:solidFill>
                  <a:schemeClr val="accent4"/>
                </a:solidFill>
                <a:latin typeface="+mn-ea"/>
                <a:cs typeface="+mn-ea"/>
                <a:sym typeface="+mn-ea"/>
              </a:rPr>
              <a:t>共用体变量名表</a:t>
            </a:r>
            <a:r>
              <a:rPr lang="en-US" altLang="zh-CN" sz="1600" b="1">
                <a:solidFill>
                  <a:schemeClr val="accent4"/>
                </a:solidFill>
                <a:latin typeface="+mn-ea"/>
                <a:cs typeface="+mn-ea"/>
                <a:sym typeface="+mn-ea"/>
              </a:rPr>
              <a:t> ;</a:t>
            </a:r>
            <a:endParaRPr lang="en-US" altLang="zh-CN" sz="1600" b="1">
              <a:solidFill>
                <a:schemeClr val="accent4"/>
              </a:solidFill>
              <a:latin typeface="+mn-ea"/>
              <a:cs typeface="+mn-ea"/>
              <a:sym typeface="+mn-ea"/>
            </a:endParaRPr>
          </a:p>
          <a:p>
            <a:pPr algn="l">
              <a:spcBef>
                <a:spcPct val="0"/>
              </a:spcBef>
              <a:spcAft>
                <a:spcPct val="0"/>
              </a:spcAft>
            </a:pPr>
            <a:r>
              <a:rPr lang="zh-CN" altLang="en-US" sz="1600" b="1">
                <a:solidFill>
                  <a:schemeClr val="accent4"/>
                </a:solidFill>
                <a:latin typeface="+mn-ea"/>
                <a:cs typeface="+mn-ea"/>
                <a:sym typeface="+mn-ea"/>
              </a:rPr>
              <a:t>例如：</a:t>
            </a:r>
            <a:endParaRPr lang="zh-CN" altLang="en-US"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union</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int a;</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fl oat b;</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 char c[6];</a:t>
            </a:r>
            <a:endParaRPr lang="en-US" altLang="zh-CN" sz="1600" b="1">
              <a:solidFill>
                <a:schemeClr val="accent4"/>
              </a:solidFill>
              <a:latin typeface="+mn-ea"/>
              <a:cs typeface="+mn-ea"/>
              <a:sym typeface="+mn-ea"/>
            </a:endParaRPr>
          </a:p>
          <a:p>
            <a:pPr algn="l">
              <a:spcBef>
                <a:spcPct val="0"/>
              </a:spcBef>
              <a:spcAft>
                <a:spcPct val="0"/>
              </a:spcAft>
            </a:pPr>
            <a:r>
              <a:rPr lang="en-US" altLang="zh-CN" sz="1600" b="1">
                <a:solidFill>
                  <a:schemeClr val="accent4"/>
                </a:solidFill>
                <a:latin typeface="+mn-ea"/>
                <a:cs typeface="+mn-ea"/>
                <a:sym typeface="+mn-ea"/>
              </a:rPr>
              <a:t>}udata;</a:t>
            </a:r>
            <a:endParaRPr lang="en-US" altLang="zh-CN" sz="1600" b="1">
              <a:solidFill>
                <a:schemeClr val="accent4"/>
              </a:solidFill>
              <a:latin typeface="+mn-ea"/>
              <a:cs typeface="+mn-ea"/>
              <a:sym typeface="+mn-ea"/>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932180" y="454660"/>
            <a:ext cx="10345420"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三、共用体成员的引用</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4" name="任意多边形: 形状 5"/>
          <p:cNvSpPr>
            <a:spLocks noChangeAspect="1"/>
          </p:cNvSpPr>
          <p:nvPr>
            <p:custDataLst>
              <p:tags r:id="rId7"/>
            </p:custDataLst>
          </p:nvPr>
        </p:nvSpPr>
        <p:spPr>
          <a:xfrm>
            <a:off x="866140" y="1431290"/>
            <a:ext cx="10518775" cy="4860925"/>
          </a:xfrm>
          <a:custGeom>
            <a:avLst/>
            <a:gdLst>
              <a:gd name="connsiteX0" fmla="*/ 0 w 12205318"/>
              <a:gd name="connsiteY0" fmla="*/ 0 h 4440466"/>
              <a:gd name="connsiteX1" fmla="*/ 2537856 w 12205318"/>
              <a:gd name="connsiteY1" fmla="*/ 0 h 4440466"/>
              <a:gd name="connsiteX2" fmla="*/ 2547059 w 12205318"/>
              <a:gd name="connsiteY2" fmla="*/ 60299 h 4440466"/>
              <a:gd name="connsiteX3" fmla="*/ 3305334 w 12205318"/>
              <a:gd name="connsiteY3" fmla="*/ 678311 h 4440466"/>
              <a:gd name="connsiteX4" fmla="*/ 4063609 w 12205318"/>
              <a:gd name="connsiteY4" fmla="*/ 60299 h 4440466"/>
              <a:gd name="connsiteX5" fmla="*/ 4072812 w 12205318"/>
              <a:gd name="connsiteY5" fmla="*/ 0 h 4440466"/>
              <a:gd name="connsiteX6" fmla="*/ 7982863 w 12205318"/>
              <a:gd name="connsiteY6" fmla="*/ 0 h 4440466"/>
              <a:gd name="connsiteX7" fmla="*/ 7992066 w 12205318"/>
              <a:gd name="connsiteY7" fmla="*/ 60299 h 4440466"/>
              <a:gd name="connsiteX8" fmla="*/ 8750341 w 12205318"/>
              <a:gd name="connsiteY8" fmla="*/ 678311 h 4440466"/>
              <a:gd name="connsiteX9" fmla="*/ 9508616 w 12205318"/>
              <a:gd name="connsiteY9" fmla="*/ 60299 h 4440466"/>
              <a:gd name="connsiteX10" fmla="*/ 9517819 w 12205318"/>
              <a:gd name="connsiteY10" fmla="*/ 0 h 4440466"/>
              <a:gd name="connsiteX11" fmla="*/ 12205318 w 12205318"/>
              <a:gd name="connsiteY11" fmla="*/ 0 h 4440466"/>
              <a:gd name="connsiteX12" fmla="*/ 12205318 w 12205318"/>
              <a:gd name="connsiteY12" fmla="*/ 4440466 h 4440466"/>
              <a:gd name="connsiteX13" fmla="*/ 0 w 12205318"/>
              <a:gd name="connsiteY13" fmla="*/ 4440466 h 4440466"/>
              <a:gd name="connsiteX14" fmla="*/ 0 w 12205318"/>
              <a:gd name="connsiteY14" fmla="*/ 0 h 444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205318" h="4440466">
                <a:moveTo>
                  <a:pt x="0" y="0"/>
                </a:moveTo>
                <a:lnTo>
                  <a:pt x="2537856" y="0"/>
                </a:lnTo>
                <a:lnTo>
                  <a:pt x="2547059" y="60299"/>
                </a:lnTo>
                <a:cubicBezTo>
                  <a:pt x="2619232" y="412998"/>
                  <a:pt x="2931300" y="678311"/>
                  <a:pt x="3305334" y="678311"/>
                </a:cubicBezTo>
                <a:cubicBezTo>
                  <a:pt x="3679369" y="678311"/>
                  <a:pt x="3991437" y="412998"/>
                  <a:pt x="4063609" y="60299"/>
                </a:cubicBezTo>
                <a:lnTo>
                  <a:pt x="4072812" y="0"/>
                </a:lnTo>
                <a:lnTo>
                  <a:pt x="7982863" y="0"/>
                </a:lnTo>
                <a:lnTo>
                  <a:pt x="7992066" y="60299"/>
                </a:lnTo>
                <a:cubicBezTo>
                  <a:pt x="8064239" y="412998"/>
                  <a:pt x="8376307" y="678311"/>
                  <a:pt x="8750341" y="678311"/>
                </a:cubicBezTo>
                <a:cubicBezTo>
                  <a:pt x="9124375" y="678311"/>
                  <a:pt x="9436443" y="412998"/>
                  <a:pt x="9508616" y="60299"/>
                </a:cubicBezTo>
                <a:lnTo>
                  <a:pt x="9517819" y="0"/>
                </a:lnTo>
                <a:lnTo>
                  <a:pt x="12205318" y="0"/>
                </a:lnTo>
                <a:lnTo>
                  <a:pt x="12205318" y="4440466"/>
                </a:lnTo>
                <a:lnTo>
                  <a:pt x="0" y="4440466"/>
                </a:lnTo>
                <a:lnTo>
                  <a:pt x="0" y="0"/>
                </a:lnTo>
                <a:close/>
              </a:path>
            </a:pathLst>
          </a:custGeom>
          <a:gradFill>
            <a:gsLst>
              <a:gs pos="0">
                <a:schemeClr val="accent1">
                  <a:alpha val="100000"/>
                </a:schemeClr>
              </a:gs>
              <a:gs pos="100000">
                <a:schemeClr val="accent1">
                  <a:alpha val="80000"/>
                </a:schemeClr>
              </a:gs>
            </a:gsLst>
            <a:lin ang="14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endParaRPr>
          </a:p>
        </p:txBody>
      </p:sp>
      <p:sp>
        <p:nvSpPr>
          <p:cNvPr id="5" name="矩形 4"/>
          <p:cNvSpPr/>
          <p:nvPr>
            <p:custDataLst>
              <p:tags r:id="rId8"/>
            </p:custDataLst>
          </p:nvPr>
        </p:nvSpPr>
        <p:spPr>
          <a:xfrm>
            <a:off x="1791279" y="2292625"/>
            <a:ext cx="3845838" cy="2240231"/>
          </a:xfrm>
          <a:prstGeom prst="rect">
            <a:avLst/>
          </a:prstGeom>
        </p:spPr>
        <p:txBody>
          <a:bodyPr wrap="square" lIns="0" tIns="0" rIns="0" bIns="0" anchor="t" anchorCtr="0">
            <a:noAutofit/>
          </a:bodyPr>
          <a:p>
            <a:pPr algn="just">
              <a:lnSpc>
                <a:spcPct val="150000"/>
              </a:lnSpc>
              <a:spcBef>
                <a:spcPct val="0"/>
              </a:spcBef>
              <a:spcAft>
                <a:spcPct val="0"/>
              </a:spcAft>
            </a:pPr>
            <a:r>
              <a:rPr lang="zh-CN" altLang="en-US" dirty="0">
                <a:solidFill>
                  <a:srgbClr val="FFFFFF"/>
                </a:solidFill>
                <a:latin typeface="+mn-ea"/>
                <a:cs typeface="+mn-ea"/>
                <a:sym typeface="+mn-ea"/>
              </a:rPr>
              <a:t>共用体与结构体一样，在定义后只能对其成员进行引用，对共用体整体的引用是不允许的。</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共用体成员的引用的格式如下：</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共用体变量名</a:t>
            </a:r>
            <a:r>
              <a:rPr lang="en-US" altLang="zh-CN" dirty="0">
                <a:solidFill>
                  <a:srgbClr val="FFFFFF"/>
                </a:solidFill>
                <a:latin typeface="+mn-ea"/>
                <a:cs typeface="+mn-ea"/>
                <a:sym typeface="+mn-ea"/>
              </a:rPr>
              <a:t> . </a:t>
            </a:r>
            <a:r>
              <a:rPr lang="zh-CN" altLang="en-US" dirty="0">
                <a:solidFill>
                  <a:srgbClr val="FFFFFF"/>
                </a:solidFill>
                <a:latin typeface="+mn-ea"/>
                <a:cs typeface="+mn-ea"/>
                <a:sym typeface="+mn-ea"/>
              </a:rPr>
              <a:t>成员名</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例如：</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给共用体变量</a:t>
            </a:r>
            <a:r>
              <a:rPr lang="en-US" altLang="zh-CN" dirty="0">
                <a:solidFill>
                  <a:srgbClr val="FFFFFF"/>
                </a:solidFill>
                <a:latin typeface="+mn-ea"/>
                <a:cs typeface="+mn-ea"/>
                <a:sym typeface="+mn-ea"/>
              </a:rPr>
              <a:t> udata </a:t>
            </a:r>
            <a:r>
              <a:rPr lang="zh-CN" altLang="en-US" dirty="0">
                <a:solidFill>
                  <a:srgbClr val="FFFFFF"/>
                </a:solidFill>
                <a:latin typeface="+mn-ea"/>
                <a:cs typeface="+mn-ea"/>
                <a:sym typeface="+mn-ea"/>
              </a:rPr>
              <a:t>的成员</a:t>
            </a:r>
            <a:r>
              <a:rPr lang="en-US" altLang="zh-CN" dirty="0">
                <a:solidFill>
                  <a:srgbClr val="FFFFFF"/>
                </a:solidFill>
                <a:latin typeface="+mn-ea"/>
                <a:cs typeface="+mn-ea"/>
                <a:sym typeface="+mn-ea"/>
              </a:rPr>
              <a:t> a </a:t>
            </a:r>
            <a:r>
              <a:rPr lang="zh-CN" altLang="en-US" dirty="0">
                <a:solidFill>
                  <a:srgbClr val="FFFFFF"/>
                </a:solidFill>
                <a:latin typeface="+mn-ea"/>
                <a:cs typeface="+mn-ea"/>
                <a:sym typeface="+mn-ea"/>
              </a:rPr>
              <a:t>赋值</a:t>
            </a:r>
            <a:r>
              <a:rPr lang="en-US" altLang="zh-CN" dirty="0">
                <a:solidFill>
                  <a:srgbClr val="FFFFFF"/>
                </a:solidFill>
                <a:latin typeface="+mn-ea"/>
                <a:cs typeface="+mn-ea"/>
                <a:sym typeface="+mn-ea"/>
              </a:rPr>
              <a:t> 10</a:t>
            </a:r>
            <a:r>
              <a:rPr lang="zh-CN" altLang="en-US" dirty="0">
                <a:solidFill>
                  <a:srgbClr val="FFFFFF"/>
                </a:solidFill>
                <a:latin typeface="+mn-ea"/>
                <a:cs typeface="+mn-ea"/>
                <a:sym typeface="+mn-ea"/>
              </a:rPr>
              <a:t>：</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en-US" altLang="zh-CN" dirty="0">
                <a:solidFill>
                  <a:srgbClr val="FFFFFF"/>
                </a:solidFill>
                <a:latin typeface="+mn-ea"/>
                <a:cs typeface="+mn-ea"/>
                <a:sym typeface="+mn-ea"/>
              </a:rPr>
              <a:t>udata.a=10;</a:t>
            </a:r>
            <a:endParaRPr lang="en-US" altLang="zh-CN" dirty="0">
              <a:solidFill>
                <a:srgbClr val="FFFFFF"/>
              </a:solidFill>
              <a:latin typeface="+mn-ea"/>
              <a:cs typeface="+mn-ea"/>
              <a:sym typeface="+mn-ea"/>
            </a:endParaRPr>
          </a:p>
          <a:p>
            <a:pPr algn="just">
              <a:lnSpc>
                <a:spcPct val="150000"/>
              </a:lnSpc>
              <a:spcBef>
                <a:spcPct val="0"/>
              </a:spcBef>
              <a:spcAft>
                <a:spcPct val="0"/>
              </a:spcAft>
            </a:pPr>
            <a:endParaRPr lang="zh-CN" altLang="en-US" dirty="0">
              <a:solidFill>
                <a:srgbClr val="FFFFFF"/>
              </a:solidFill>
              <a:latin typeface="+mn-ea"/>
              <a:cs typeface="+mn-ea"/>
              <a:sym typeface="+mn-ea"/>
            </a:endParaRPr>
          </a:p>
        </p:txBody>
      </p:sp>
      <p:sp>
        <p:nvSpPr>
          <p:cNvPr id="8" name="矩形 7"/>
          <p:cNvSpPr/>
          <p:nvPr>
            <p:custDataLst>
              <p:tags r:id="rId9"/>
            </p:custDataLst>
          </p:nvPr>
        </p:nvSpPr>
        <p:spPr>
          <a:xfrm>
            <a:off x="6489671" y="2380890"/>
            <a:ext cx="3845837" cy="2240231"/>
          </a:xfrm>
          <a:prstGeom prst="rect">
            <a:avLst/>
          </a:prstGeom>
        </p:spPr>
        <p:txBody>
          <a:bodyPr wrap="square" lIns="0" tIns="0" rIns="0" bIns="0" anchor="t" anchorCtr="0">
            <a:noAutofit/>
          </a:bodyPr>
          <a:p>
            <a:pPr algn="just">
              <a:lnSpc>
                <a:spcPct val="150000"/>
              </a:lnSpc>
              <a:spcBef>
                <a:spcPct val="0"/>
              </a:spcBef>
              <a:spcAft>
                <a:spcPct val="0"/>
              </a:spcAft>
            </a:pPr>
            <a:r>
              <a:rPr lang="zh-CN" altLang="en-US" dirty="0">
                <a:solidFill>
                  <a:srgbClr val="FFFFFF"/>
                </a:solidFill>
                <a:latin typeface="+mn-ea"/>
                <a:cs typeface="+mn-ea"/>
                <a:sym typeface="+mn-ea"/>
              </a:rPr>
              <a:t>在引用共用体时应注意以下几点：</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a:t>
            </a:r>
            <a:r>
              <a:rPr lang="en-US" altLang="zh-CN" dirty="0">
                <a:solidFill>
                  <a:srgbClr val="FFFFFF"/>
                </a:solidFill>
                <a:latin typeface="+mn-ea"/>
                <a:cs typeface="+mn-ea"/>
                <a:sym typeface="+mn-ea"/>
              </a:rPr>
              <a:t>1</a:t>
            </a:r>
            <a:r>
              <a:rPr lang="zh-CN" altLang="en-US" dirty="0">
                <a:solidFill>
                  <a:srgbClr val="FFFFFF"/>
                </a:solidFill>
                <a:latin typeface="+mn-ea"/>
                <a:cs typeface="+mn-ea"/>
                <a:sym typeface="+mn-ea"/>
              </a:rPr>
              <a:t>）共用体不可在定义变量时初始化。</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a:t>
            </a:r>
            <a:r>
              <a:rPr lang="en-US" altLang="zh-CN" dirty="0">
                <a:solidFill>
                  <a:srgbClr val="FFFFFF"/>
                </a:solidFill>
                <a:latin typeface="+mn-ea"/>
                <a:cs typeface="+mn-ea"/>
                <a:sym typeface="+mn-ea"/>
              </a:rPr>
              <a:t>2</a:t>
            </a:r>
            <a:r>
              <a:rPr lang="zh-CN" altLang="en-US" dirty="0">
                <a:solidFill>
                  <a:srgbClr val="FFFFFF"/>
                </a:solidFill>
                <a:latin typeface="+mn-ea"/>
                <a:cs typeface="+mn-ea"/>
                <a:sym typeface="+mn-ea"/>
              </a:rPr>
              <a:t>）共用体变量的地址和其成员地址是同一个地址。</a:t>
            </a:r>
            <a:endParaRPr lang="zh-CN" altLang="en-US" dirty="0">
              <a:solidFill>
                <a:srgbClr val="FFFFFF"/>
              </a:solidFill>
              <a:latin typeface="+mn-ea"/>
              <a:cs typeface="+mn-ea"/>
              <a:sym typeface="+mn-ea"/>
            </a:endParaRPr>
          </a:p>
          <a:p>
            <a:pPr algn="just">
              <a:lnSpc>
                <a:spcPct val="150000"/>
              </a:lnSpc>
              <a:spcBef>
                <a:spcPct val="0"/>
              </a:spcBef>
              <a:spcAft>
                <a:spcPct val="0"/>
              </a:spcAft>
            </a:pPr>
            <a:r>
              <a:rPr lang="zh-CN" altLang="en-US" dirty="0">
                <a:solidFill>
                  <a:srgbClr val="FFFFFF"/>
                </a:solidFill>
                <a:latin typeface="+mn-ea"/>
                <a:cs typeface="+mn-ea"/>
                <a:sym typeface="+mn-ea"/>
              </a:rPr>
              <a:t>（</a:t>
            </a:r>
            <a:r>
              <a:rPr lang="en-US" altLang="zh-CN" dirty="0">
                <a:solidFill>
                  <a:srgbClr val="FFFFFF"/>
                </a:solidFill>
                <a:latin typeface="+mn-ea"/>
                <a:cs typeface="+mn-ea"/>
                <a:sym typeface="+mn-ea"/>
              </a:rPr>
              <a:t>3</a:t>
            </a:r>
            <a:r>
              <a:rPr lang="zh-CN" altLang="en-US" dirty="0">
                <a:solidFill>
                  <a:srgbClr val="FFFFFF"/>
                </a:solidFill>
                <a:latin typeface="+mn-ea"/>
                <a:cs typeface="+mn-ea"/>
                <a:sym typeface="+mn-ea"/>
              </a:rPr>
              <a:t>）共用体变量一次只能在它分配的存储单元中存放一个成员，所以对一个共用体多次赋值，起作用的只是最后一次成员。</a:t>
            </a:r>
            <a:endParaRPr lang="zh-CN" altLang="en-US" dirty="0">
              <a:solidFill>
                <a:srgbClr val="FFFFFF"/>
              </a:solidFill>
              <a:latin typeface="+mn-ea"/>
              <a:cs typeface="+mn-ea"/>
              <a:sym typeface="+mn-ea"/>
            </a:endParaRPr>
          </a:p>
        </p:txBody>
      </p:sp>
      <p:sp>
        <p:nvSpPr>
          <p:cNvPr id="40" name="椭圆 39"/>
          <p:cNvSpPr>
            <a:spLocks noChangeAspect="1"/>
          </p:cNvSpPr>
          <p:nvPr>
            <p:custDataLst>
              <p:tags r:id="rId10"/>
            </p:custDataLst>
          </p:nvPr>
        </p:nvSpPr>
        <p:spPr>
          <a:xfrm>
            <a:off x="3233833" y="1120891"/>
            <a:ext cx="961783" cy="961783"/>
          </a:xfrm>
          <a:prstGeom prst="ellipse">
            <a:avLst/>
          </a:prstGeom>
          <a:noFill/>
          <a:ln w="31750">
            <a:solidFill>
              <a:schemeClr val="accent1">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14" name="图片 3" descr="343439383331313b343532303031393bd2b5bca8b9dcc0e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543577" y="1431183"/>
            <a:ext cx="341278" cy="341278"/>
          </a:xfrm>
          <a:prstGeom prst="rect">
            <a:avLst/>
          </a:prstGeom>
        </p:spPr>
      </p:pic>
      <p:sp>
        <p:nvSpPr>
          <p:cNvPr id="41" name="椭圆 40"/>
          <p:cNvSpPr>
            <a:spLocks noChangeAspect="1"/>
          </p:cNvSpPr>
          <p:nvPr>
            <p:custDataLst>
              <p:tags r:id="rId14"/>
            </p:custDataLst>
          </p:nvPr>
        </p:nvSpPr>
        <p:spPr>
          <a:xfrm>
            <a:off x="7925962" y="1120891"/>
            <a:ext cx="961783" cy="961783"/>
          </a:xfrm>
          <a:prstGeom prst="ellipse">
            <a:avLst/>
          </a:prstGeom>
          <a:noFill/>
          <a:ln w="31750">
            <a:solidFill>
              <a:schemeClr val="accent2">
                <a:alpha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15" name="图片 4" descr="343439383331313b343532303032303bb8f6c8cbd0c5cfa2"/>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8236253" y="1431183"/>
            <a:ext cx="341278" cy="341278"/>
          </a:xfrm>
          <a:prstGeom prst="rect">
            <a:avLst/>
          </a:prstGeom>
        </p:spPr>
      </p:pic>
    </p:spTree>
    <p:custDataLst>
      <p:tags r:id="rId18"/>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5" name="稻壳儿：耗崽 1-5"/>
          <p:cNvSpPr txBox="1"/>
          <p:nvPr>
            <p:custDataLst>
              <p:tags r:id="rId7"/>
            </p:custDataLst>
          </p:nvPr>
        </p:nvSpPr>
        <p:spPr>
          <a:xfrm>
            <a:off x="11609070" y="6433503"/>
            <a:ext cx="197485" cy="168910"/>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rPr>
              <a:t>04</a:t>
            </a:r>
            <a:endPar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32" name="稻壳儿：耗崽 1-24"/>
          <p:cNvSpPr txBox="1"/>
          <p:nvPr/>
        </p:nvSpPr>
        <p:spPr>
          <a:xfrm>
            <a:off x="1061085" y="478155"/>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任务实施</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3" name="文本框 2"/>
          <p:cNvSpPr txBox="1"/>
          <p:nvPr/>
        </p:nvSpPr>
        <p:spPr>
          <a:xfrm>
            <a:off x="1061085" y="1031875"/>
            <a:ext cx="5394325" cy="5262245"/>
          </a:xfrm>
          <a:prstGeom prst="rect">
            <a:avLst/>
          </a:prstGeom>
          <a:noFill/>
        </p:spPr>
        <p:txBody>
          <a:bodyPr wrap="square" rtlCol="0">
            <a:spAutoFit/>
          </a:bodyPr>
          <a:p>
            <a:pPr indent="0" fontAlgn="auto">
              <a:lnSpc>
                <a:spcPct val="100000"/>
              </a:lnSpc>
            </a:pPr>
            <a:r>
              <a:rPr lang="en-US" altLang="zh-CN" sz="1600"/>
              <a:t>/***************************************************************/</a:t>
            </a:r>
            <a:endParaRPr lang="en-US" altLang="zh-CN" sz="1600"/>
          </a:p>
          <a:p>
            <a:pPr indent="0" fontAlgn="auto">
              <a:lnSpc>
                <a:spcPct val="100000"/>
              </a:lnSpc>
            </a:pPr>
            <a:r>
              <a:rPr lang="en-US" altLang="zh-CN" sz="1600"/>
              <a:t>/* </a:t>
            </a:r>
            <a:r>
              <a:rPr lang="zh-CN" altLang="en-US" sz="1600"/>
              <a:t>程序</a:t>
            </a:r>
            <a:r>
              <a:rPr lang="en-US" altLang="zh-CN" sz="1600"/>
              <a:t> : program10_3.c */</a:t>
            </a:r>
            <a:endParaRPr lang="en-US" altLang="zh-CN" sz="1600"/>
          </a:p>
          <a:p>
            <a:pPr indent="0" fontAlgn="auto">
              <a:lnSpc>
                <a:spcPct val="100000"/>
              </a:lnSpc>
            </a:pPr>
            <a:r>
              <a:rPr lang="en-US" altLang="zh-CN" sz="1600"/>
              <a:t>/* </a:t>
            </a:r>
            <a:r>
              <a:rPr lang="zh-CN" altLang="en-US" sz="1600"/>
              <a:t>功能</a:t>
            </a:r>
            <a:r>
              <a:rPr lang="en-US" altLang="zh-CN" sz="1600"/>
              <a:t> : </a:t>
            </a:r>
            <a:r>
              <a:rPr lang="zh-CN" altLang="en-US" sz="1600"/>
              <a:t>教师与学生通用的表格数据的输入与输出。</a:t>
            </a:r>
            <a:r>
              <a:rPr lang="en-US" altLang="zh-CN" sz="1600"/>
              <a:t> */</a:t>
            </a:r>
            <a:endParaRPr lang="en-US" altLang="zh-CN" sz="1600"/>
          </a:p>
          <a:p>
            <a:pPr indent="0" fontAlgn="auto">
              <a:lnSpc>
                <a:spcPct val="100000"/>
              </a:lnSpc>
            </a:pPr>
            <a:r>
              <a:rPr lang="en-US" altLang="zh-CN" sz="1600"/>
              <a:t>/***************************************************************/</a:t>
            </a:r>
            <a:endParaRPr lang="en-US" altLang="zh-CN" sz="1600"/>
          </a:p>
          <a:p>
            <a:pPr indent="0" fontAlgn="auto">
              <a:lnSpc>
                <a:spcPct val="100000"/>
              </a:lnSpc>
            </a:pPr>
            <a:r>
              <a:rPr lang="en-US" altLang="zh-CN" sz="1600"/>
              <a:t> #include &lt;stdio.h&gt;</a:t>
            </a:r>
            <a:endParaRPr lang="en-US" altLang="zh-CN" sz="1600"/>
          </a:p>
          <a:p>
            <a:pPr indent="0" fontAlgn="auto">
              <a:lnSpc>
                <a:spcPct val="100000"/>
              </a:lnSpc>
            </a:pPr>
            <a:r>
              <a:rPr lang="en-US" altLang="zh-CN" sz="1600"/>
              <a:t> void main()</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struct</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char name[10];</a:t>
            </a:r>
            <a:endParaRPr lang="en-US" altLang="zh-CN" sz="1600"/>
          </a:p>
          <a:p>
            <a:pPr indent="0" fontAlgn="auto">
              <a:lnSpc>
                <a:spcPct val="100000"/>
              </a:lnSpc>
            </a:pPr>
            <a:r>
              <a:rPr lang="en-US" altLang="zh-CN" sz="1600"/>
              <a:t>      int age;</a:t>
            </a:r>
            <a:endParaRPr lang="en-US" altLang="zh-CN" sz="1600"/>
          </a:p>
          <a:p>
            <a:pPr indent="0" fontAlgn="auto">
              <a:lnSpc>
                <a:spcPct val="100000"/>
              </a:lnSpc>
            </a:pPr>
            <a:r>
              <a:rPr lang="en-US" altLang="zh-CN" sz="1600"/>
              <a:t>     char job;</a:t>
            </a:r>
            <a:endParaRPr lang="en-US" altLang="zh-CN" sz="1600"/>
          </a:p>
          <a:p>
            <a:pPr indent="0" fontAlgn="auto">
              <a:lnSpc>
                <a:spcPct val="100000"/>
              </a:lnSpc>
            </a:pPr>
            <a:r>
              <a:rPr lang="en-US" altLang="zh-CN" sz="1600"/>
              <a:t>     union</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int class;</a:t>
            </a:r>
            <a:endParaRPr lang="en-US" altLang="zh-CN" sz="1600"/>
          </a:p>
          <a:p>
            <a:pPr indent="0" fontAlgn="auto">
              <a:lnSpc>
                <a:spcPct val="100000"/>
              </a:lnSpc>
            </a:pPr>
            <a:r>
              <a:rPr lang="en-US" altLang="zh-CN" sz="1600"/>
              <a:t>       char offi ce[10];</a:t>
            </a:r>
            <a:endParaRPr lang="en-US" altLang="zh-CN" sz="1600"/>
          </a:p>
          <a:p>
            <a:pPr indent="0" fontAlgn="auto">
              <a:lnSpc>
                <a:spcPct val="100000"/>
              </a:lnSpc>
            </a:pPr>
            <a:r>
              <a:rPr lang="en-US" altLang="zh-CN" sz="1600"/>
              <a:t>      }depa;</a:t>
            </a:r>
            <a:endParaRPr lang="en-US" altLang="zh-CN" sz="1600"/>
          </a:p>
          <a:p>
            <a:pPr indent="0" fontAlgn="auto">
              <a:lnSpc>
                <a:spcPct val="100000"/>
              </a:lnSpc>
            </a:pPr>
            <a:r>
              <a:rPr lang="en-US" altLang="zh-CN" sz="1600"/>
              <a:t>    }body[2];</a:t>
            </a:r>
            <a:endParaRPr lang="en-US" altLang="zh-CN" sz="1600"/>
          </a:p>
          <a:p>
            <a:pPr indent="0" fontAlgn="auto">
              <a:lnSpc>
                <a:spcPct val="100000"/>
              </a:lnSpc>
            </a:pPr>
            <a:r>
              <a:rPr lang="en-US" altLang="zh-CN" sz="1600"/>
              <a:t> int n,i;</a:t>
            </a:r>
            <a:endParaRPr lang="en-US" altLang="zh-CN" sz="1600"/>
          </a:p>
          <a:p>
            <a:pPr indent="0" fontAlgn="auto">
              <a:lnSpc>
                <a:spcPct val="100000"/>
              </a:lnSpc>
            </a:pPr>
            <a:r>
              <a:rPr lang="en-US" altLang="zh-CN" sz="1600"/>
              <a:t> for(i=0;i&lt;2;i++)</a:t>
            </a:r>
            <a:endParaRPr lang="en-US" altLang="zh-CN" sz="1600"/>
          </a:p>
          <a:p>
            <a:pPr indent="0" fontAlgn="auto">
              <a:lnSpc>
                <a:spcPct val="100000"/>
              </a:lnSpc>
            </a:pPr>
            <a:r>
              <a:rPr lang="en-US" altLang="zh-CN" sz="1600"/>
              <a:t>   {</a:t>
            </a:r>
            <a:endParaRPr lang="en-US" altLang="zh-CN" sz="1600"/>
          </a:p>
        </p:txBody>
      </p:sp>
      <p:sp>
        <p:nvSpPr>
          <p:cNvPr id="4" name="文本框 3"/>
          <p:cNvSpPr txBox="1"/>
          <p:nvPr/>
        </p:nvSpPr>
        <p:spPr>
          <a:xfrm>
            <a:off x="6455410" y="1057910"/>
            <a:ext cx="4958715" cy="5507990"/>
          </a:xfrm>
          <a:prstGeom prst="rect">
            <a:avLst/>
          </a:prstGeom>
          <a:noFill/>
        </p:spPr>
        <p:txBody>
          <a:bodyPr wrap="square" rtlCol="0">
            <a:spAutoFit/>
          </a:bodyPr>
          <a:p>
            <a:pPr indent="0" fontAlgn="auto">
              <a:lnSpc>
                <a:spcPct val="100000"/>
              </a:lnSpc>
            </a:pPr>
            <a:r>
              <a:rPr lang="en-US" altLang="zh-CN" sz="1600">
                <a:sym typeface="+mn-ea"/>
              </a:rPr>
              <a:t>    printf("input name,age,job and department:\n");</a:t>
            </a:r>
            <a:endParaRPr lang="en-US" altLang="zh-CN" sz="1600"/>
          </a:p>
          <a:p>
            <a:pPr indent="0" fontAlgn="auto">
              <a:lnSpc>
                <a:spcPct val="100000"/>
              </a:lnSpc>
            </a:pPr>
            <a:r>
              <a:rPr lang="en-US" altLang="zh-CN" sz="1600">
                <a:sym typeface="+mn-ea"/>
              </a:rPr>
              <a:t>    scanf("%s %d %c",body[i].name,&amp;body[i].age,      &amp;body[i].job);</a:t>
            </a:r>
            <a:endParaRPr lang="en-US" altLang="zh-CN" sz="1600"/>
          </a:p>
          <a:p>
            <a:pPr indent="0" fontAlgn="auto">
              <a:lnSpc>
                <a:spcPct val="100000"/>
              </a:lnSpc>
            </a:pPr>
            <a:r>
              <a:rPr lang="en-US" altLang="zh-CN" sz="1600">
                <a:sym typeface="+mn-ea"/>
              </a:rPr>
              <a:t>    if(body[i].job=='s')</a:t>
            </a:r>
            <a:endParaRPr lang="en-US" altLang="zh-CN" sz="1600"/>
          </a:p>
          <a:p>
            <a:pPr indent="0" fontAlgn="auto">
              <a:lnSpc>
                <a:spcPct val="100000"/>
              </a:lnSpc>
            </a:pPr>
            <a:r>
              <a:rPr lang="en-US" altLang="zh-CN" sz="1600">
                <a:sym typeface="+mn-ea"/>
              </a:rPr>
              <a:t>       scanf("%d", &amp;body[i].depa.class);</a:t>
            </a:r>
            <a:endParaRPr lang="en-US" altLang="zh-CN" sz="1600"/>
          </a:p>
          <a:p>
            <a:pPr indent="0" fontAlgn="auto">
              <a:lnSpc>
                <a:spcPct val="100000"/>
              </a:lnSpc>
            </a:pPr>
            <a:r>
              <a:rPr lang="en-US" altLang="zh-CN" sz="1600">
                <a:sym typeface="+mn-ea"/>
              </a:rPr>
              <a:t>    else</a:t>
            </a:r>
            <a:endParaRPr lang="en-US" altLang="zh-CN" sz="1600"/>
          </a:p>
          <a:p>
            <a:pPr indent="0" fontAlgn="auto">
              <a:lnSpc>
                <a:spcPct val="100000"/>
              </a:lnSpc>
            </a:pPr>
            <a:r>
              <a:rPr lang="en-US" altLang="zh-CN" sz="1600">
                <a:sym typeface="+mn-ea"/>
              </a:rPr>
              <a:t>       scanf("%s", body[i].depa.offi ce);</a:t>
            </a:r>
            <a:endParaRPr lang="en-US" altLang="zh-CN" sz="1600"/>
          </a:p>
          <a:p>
            <a:pPr indent="0" fontAlgn="auto">
              <a:lnSpc>
                <a:spcPct val="100000"/>
              </a:lnSpc>
            </a:pPr>
            <a:r>
              <a:rPr lang="en-US" altLang="zh-CN" sz="1600">
                <a:sym typeface="+mn-ea"/>
              </a:rPr>
              <a:t>   }</a:t>
            </a:r>
            <a:endParaRPr lang="en-US" altLang="zh-CN" sz="1600"/>
          </a:p>
          <a:p>
            <a:pPr indent="0" fontAlgn="auto">
              <a:lnSpc>
                <a:spcPct val="100000"/>
              </a:lnSpc>
            </a:pPr>
            <a:r>
              <a:rPr lang="en-US" altLang="zh-CN" sz="1600">
                <a:sym typeface="+mn-ea"/>
              </a:rPr>
              <a:t>    printf("name\tage job class/offi ce\n");</a:t>
            </a:r>
            <a:endParaRPr lang="en-US" altLang="zh-CN" sz="1600"/>
          </a:p>
          <a:p>
            <a:pPr indent="0" fontAlgn="auto">
              <a:lnSpc>
                <a:spcPct val="100000"/>
              </a:lnSpc>
            </a:pPr>
            <a:r>
              <a:rPr lang="en-US" altLang="zh-CN" sz="1600">
                <a:sym typeface="+mn-ea"/>
              </a:rPr>
              <a:t>    for(i=0;i&lt;2;i++)</a:t>
            </a:r>
            <a:endParaRPr lang="en-US" altLang="zh-CN" sz="1600"/>
          </a:p>
          <a:p>
            <a:pPr indent="0" fontAlgn="auto">
              <a:lnSpc>
                <a:spcPct val="100000"/>
              </a:lnSpc>
            </a:pPr>
            <a:r>
              <a:rPr lang="en-US" altLang="zh-CN" sz="1600">
                <a:sym typeface="+mn-ea"/>
              </a:rPr>
              <a:t>      {</a:t>
            </a:r>
            <a:endParaRPr lang="en-US" altLang="zh-CN" sz="1600"/>
          </a:p>
          <a:p>
            <a:pPr indent="0" fontAlgn="auto">
              <a:lnSpc>
                <a:spcPct val="100000"/>
              </a:lnSpc>
            </a:pPr>
            <a:r>
              <a:rPr lang="en-US" altLang="zh-CN" sz="1600">
                <a:sym typeface="+mn-ea"/>
              </a:rPr>
              <a:t>        if(body[i].job=='s')</a:t>
            </a:r>
            <a:endParaRPr lang="en-US" altLang="zh-CN" sz="1600"/>
          </a:p>
          <a:p>
            <a:pPr indent="0" fontAlgn="auto">
              <a:lnSpc>
                <a:spcPct val="100000"/>
              </a:lnSpc>
            </a:pPr>
            <a:r>
              <a:rPr lang="en-US" altLang="zh-CN" sz="1600">
                <a:sym typeface="+mn-ea"/>
              </a:rPr>
              <a:t>          printf("%s\t%3d %3c %d\n", body[i].name,             body[i].age, </a:t>
            </a:r>
            <a:endParaRPr lang="en-US" altLang="zh-CN" sz="1600"/>
          </a:p>
          <a:p>
            <a:pPr indent="0" fontAlgn="auto">
              <a:lnSpc>
                <a:spcPct val="100000"/>
              </a:lnSpc>
            </a:pPr>
            <a:r>
              <a:rPr lang="en-US" altLang="zh-CN" sz="1600">
                <a:sym typeface="+mn-ea"/>
              </a:rPr>
              <a:t>              body[i].job, body[i].depa.class);</a:t>
            </a:r>
            <a:endParaRPr lang="en-US" altLang="zh-CN" sz="1600"/>
          </a:p>
          <a:p>
            <a:pPr indent="0" fontAlgn="auto">
              <a:lnSpc>
                <a:spcPct val="100000"/>
              </a:lnSpc>
            </a:pPr>
            <a:r>
              <a:rPr lang="en-US" altLang="zh-CN" sz="1600">
                <a:sym typeface="+mn-ea"/>
              </a:rPr>
              <a:t>        else</a:t>
            </a:r>
            <a:endParaRPr lang="en-US" altLang="zh-CN" sz="1600"/>
          </a:p>
          <a:p>
            <a:pPr indent="0" fontAlgn="auto">
              <a:lnSpc>
                <a:spcPct val="100000"/>
              </a:lnSpc>
            </a:pPr>
            <a:r>
              <a:rPr lang="en-US" altLang="zh-CN" sz="1600">
                <a:sym typeface="+mn-ea"/>
              </a:rPr>
              <a:t>           printf("%s\t%3d %3c %s\n", body[i].name, body[i].age, </a:t>
            </a:r>
            <a:endParaRPr lang="en-US" altLang="zh-CN" sz="1600"/>
          </a:p>
          <a:p>
            <a:pPr indent="0" fontAlgn="auto">
              <a:lnSpc>
                <a:spcPct val="100000"/>
              </a:lnSpc>
            </a:pPr>
            <a:r>
              <a:rPr lang="en-US" altLang="zh-CN" sz="1600">
                <a:sym typeface="+mn-ea"/>
              </a:rPr>
              <a:t>               body[i].job, body[i].depa.offi ce);</a:t>
            </a:r>
            <a:endParaRPr lang="en-US" altLang="zh-CN" sz="1600"/>
          </a:p>
          <a:p>
            <a:pPr indent="0" fontAlgn="auto">
              <a:lnSpc>
                <a:spcPct val="100000"/>
              </a:lnSpc>
            </a:pPr>
            <a:r>
              <a:rPr lang="en-US" altLang="zh-CN" sz="1600">
                <a:sym typeface="+mn-ea"/>
              </a:rPr>
              <a:t>        }</a:t>
            </a:r>
            <a:endParaRPr lang="en-US" altLang="zh-CN" sz="1600"/>
          </a:p>
          <a:p>
            <a:pPr indent="0" fontAlgn="auto">
              <a:lnSpc>
                <a:spcPct val="100000"/>
              </a:lnSpc>
            </a:pPr>
            <a:r>
              <a:rPr lang="en-US" altLang="zh-CN" sz="1600">
                <a:sym typeface="+mn-ea"/>
              </a:rPr>
              <a:t>   }</a:t>
            </a:r>
            <a:endParaRPr lang="en-US" altLang="zh-CN" sz="1600"/>
          </a:p>
          <a:p>
            <a:endParaRPr lang="en-US" altLang="zh-CN" sz="1600"/>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p:nvPr>
            <p:custDataLst>
              <p:tags r:id="rId1"/>
            </p:custDataLst>
          </p:nvPr>
        </p:nvSpPr>
        <p:spPr>
          <a:xfrm>
            <a:off x="5209925" y="3068209"/>
            <a:ext cx="5299325" cy="801914"/>
          </a:xfrm>
          <a:prstGeom prst="rect">
            <a:avLst/>
          </a:prstGeom>
          <a:noFill/>
          <a:ln>
            <a:noFill/>
          </a:ln>
        </p:spPr>
        <p:txBody>
          <a:bodyPr vert="horz" wrap="square" lIns="101600" tIns="38100" rIns="635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4200" b="1" i="0" u="none" strike="noStrike" kern="1200" cap="none" spc="40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marL="0" indent="0" algn="l">
              <a:lnSpc>
                <a:spcPct val="100000"/>
              </a:lnSpc>
              <a:spcBef>
                <a:spcPts val="0"/>
              </a:spcBef>
              <a:spcAft>
                <a:spcPts val="0"/>
              </a:spcAft>
              <a:buSzPct val="100000"/>
              <a:buNone/>
            </a:pPr>
            <a:r>
              <a:rPr lang="zh-CN" altLang="en-US" sz="4200" strike="noStrike" baseline="0" dirty="0">
                <a:solidFill>
                  <a:schemeClr val="accent1">
                    <a:lumMod val="75000"/>
                  </a:schemeClr>
                </a:solidFill>
                <a:sym typeface="汉仪中黑S" panose="00020600040101010101" pitchFamily="18" charset="-122"/>
              </a:rPr>
              <a:t>枚举类型</a:t>
            </a:r>
            <a:endParaRPr lang="zh-CN" altLang="en-US" sz="4200" strike="noStrike" baseline="0" dirty="0">
              <a:solidFill>
                <a:schemeClr val="accent1">
                  <a:lumMod val="75000"/>
                </a:schemeClr>
              </a:solidFill>
              <a:sym typeface="汉仪中黑S" panose="00020600040101010101" pitchFamily="18" charset="-122"/>
            </a:endParaRPr>
          </a:p>
        </p:txBody>
      </p:sp>
      <p:sp>
        <p:nvSpPr>
          <p:cNvPr id="51" name="文本框 50"/>
          <p:cNvSpPr txBox="1"/>
          <p:nvPr>
            <p:custDataLst>
              <p:tags r:id="rId2"/>
            </p:custDataLst>
          </p:nvPr>
        </p:nvSpPr>
        <p:spPr>
          <a:xfrm>
            <a:off x="1987550" y="1831772"/>
            <a:ext cx="2873850" cy="3195079"/>
          </a:xfrm>
          <a:prstGeom prst="rect">
            <a:avLst/>
          </a:prstGeom>
          <a:noFill/>
          <a:ln>
            <a:noFill/>
          </a:ln>
        </p:spPr>
        <p:txBody>
          <a:bodyPr wrap="square" lIns="101600" tIns="38100" rIns="63500" bIns="38100" rtlCol="0" anchor="ctr" anchorCtr="0">
            <a:normAutofit fontScale="90000"/>
          </a:bodyPr>
          <a:p>
            <a:pPr algn="r"/>
            <a:r>
              <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rPr>
              <a:t>04</a:t>
            </a:r>
            <a:endPar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8" name="图片 7" descr="VCG211367570136"/>
          <p:cNvPicPr>
            <a:picLocks noChangeAspect="1"/>
          </p:cNvPicPr>
          <p:nvPr>
            <p:custDataLst>
              <p:tags r:id="rId2"/>
            </p:custDataLst>
          </p:nvPr>
        </p:nvPicPr>
        <p:blipFill>
          <a:blip r:embed="rId1">
            <a:alphaModFix amt="97000"/>
          </a:blip>
          <a:srcRect t="-1051"/>
          <a:stretch>
            <a:fillRect/>
          </a:stretch>
        </p:blipFill>
        <p:spPr>
          <a:xfrm>
            <a:off x="579318" y="218758"/>
            <a:ext cx="11030177" cy="6346824"/>
          </a:xfrm>
          <a:prstGeom prst="rect">
            <a:avLst/>
          </a:prstGeom>
        </p:spPr>
      </p:pic>
      <p:pic>
        <p:nvPicPr>
          <p:cNvPr id="16" name="图片 15"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6" name="图片 5"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9" name="稻壳儿：耗崽 1-24"/>
          <p:cNvSpPr txBox="1"/>
          <p:nvPr/>
        </p:nvSpPr>
        <p:spPr>
          <a:xfrm>
            <a:off x="1221105" y="687070"/>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任务目标</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4" name="稻壳儿：耗崽 22-2"/>
          <p:cNvSpPr txBox="1">
            <a:spLocks noChangeArrowheads="1"/>
          </p:cNvSpPr>
          <p:nvPr>
            <p:custDataLst>
              <p:tags r:id="rId7"/>
            </p:custDataLst>
          </p:nvPr>
        </p:nvSpPr>
        <p:spPr bwMode="auto">
          <a:xfrm>
            <a:off x="1221105" y="1435100"/>
            <a:ext cx="9847580" cy="718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会定义枚举类型变量，并了解它在游戏设计、网络通信中的应用；</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能够通过学习枚举类型拓展编程思维，具备一定的分析与总结能力。</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10" name="稻壳儿：耗崽 1-24"/>
          <p:cNvSpPr txBox="1"/>
          <p:nvPr/>
        </p:nvSpPr>
        <p:spPr>
          <a:xfrm>
            <a:off x="1221105" y="283527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任务描述</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11" name="稻壳儿：耗崽 22-2"/>
          <p:cNvSpPr txBox="1">
            <a:spLocks noChangeArrowheads="1"/>
          </p:cNvSpPr>
          <p:nvPr>
            <p:custDataLst>
              <p:tags r:id="rId8"/>
            </p:custDataLst>
          </p:nvPr>
        </p:nvSpPr>
        <p:spPr bwMode="auto">
          <a:xfrm>
            <a:off x="1221105" y="3583305"/>
            <a:ext cx="9847580" cy="35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从键盘输入一个整数，显示与该整数对应的枚举常量的英文名称。</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预备知识</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2" name="稻壳儿：耗崽 2"/>
          <p:cNvSpPr/>
          <p:nvPr>
            <p:custDataLst>
              <p:tags r:id="rId7"/>
            </p:custDataLst>
          </p:nvPr>
        </p:nvSpPr>
        <p:spPr>
          <a:xfrm>
            <a:off x="1061085" y="1282065"/>
            <a:ext cx="9274175" cy="3336925"/>
          </a:xfrm>
          <a:prstGeom prst="rect">
            <a:avLst/>
          </a:prstGeom>
          <a:solidFill>
            <a:srgbClr val="4E7C9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0491" name="稻壳儿：耗崽 3-2"/>
          <p:cNvSpPr>
            <a:spLocks noChangeArrowheads="1"/>
          </p:cNvSpPr>
          <p:nvPr>
            <p:custDataLst>
              <p:tags r:id="rId8"/>
            </p:custDataLst>
          </p:nvPr>
        </p:nvSpPr>
        <p:spPr bwMode="auto">
          <a:xfrm>
            <a:off x="1224915" y="1480820"/>
            <a:ext cx="8954770" cy="265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lang="zh-CN" altLang="en-US" sz="32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一、枚举类型说明</a:t>
            </a:r>
            <a:endParaRPr lang="zh-CN" altLang="en-US" sz="32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枚举类型说明的一般形式为：</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enum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枚举名</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元素名</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1,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元素名</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2,……</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元素名</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n };</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例如：</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enum weekday{sun,mon,tue,wed,thu,fri,sat};</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该枚举名为</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weekday</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，枚举值共有</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7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个，即一周中的</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7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天。凡被说明为</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weekday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类型的变量只能是</a:t>
            </a: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7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天中的某一天。</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 name="文本框 2"/>
          <p:cNvSpPr txBox="1"/>
          <p:nvPr/>
        </p:nvSpPr>
        <p:spPr>
          <a:xfrm>
            <a:off x="1360805" y="532130"/>
            <a:ext cx="9505950" cy="922020"/>
          </a:xfrm>
          <a:prstGeom prst="rect">
            <a:avLst/>
          </a:prstGeom>
          <a:noFill/>
        </p:spPr>
        <p:txBody>
          <a:bodyPr wrap="square" rtlCol="0">
            <a:spAutoFit/>
          </a:bodyPr>
          <a:p>
            <a:pPr indent="0" fontAlgn="auto">
              <a:lnSpc>
                <a:spcPct val="150000"/>
              </a:lnSpc>
            </a:pPr>
            <a:r>
              <a:rPr lang="zh-CN" altLang="en-US" sz="3600">
                <a:solidFill>
                  <a:schemeClr val="accent1">
                    <a:lumMod val="75000"/>
                  </a:schemeClr>
                </a:solidFill>
              </a:rPr>
              <a:t>二、枚举变量的定义</a:t>
            </a:r>
            <a:endParaRPr lang="zh-CN" altLang="en-US"/>
          </a:p>
        </p:txBody>
      </p:sp>
      <p:sp>
        <p:nvSpPr>
          <p:cNvPr id="26" name="任意多边形: 形状 25"/>
          <p:cNvSpPr/>
          <p:nvPr>
            <p:custDataLst>
              <p:tags r:id="rId7"/>
            </p:custDataLst>
          </p:nvPr>
        </p:nvSpPr>
        <p:spPr>
          <a:xfrm rot="1800000">
            <a:off x="5100321" y="2346643"/>
            <a:ext cx="1407795"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5">
                  <a:lumMod val="60000"/>
                  <a:lumOff val="40000"/>
                  <a:alpha val="100000"/>
                </a:schemeClr>
              </a:gs>
              <a:gs pos="90000">
                <a:schemeClr val="accent5">
                  <a:alpha val="100000"/>
                </a:schemeClr>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solidFill>
                <a:schemeClr val="lt1"/>
              </a:solidFill>
              <a:latin typeface="+mj-ea"/>
              <a:ea typeface="+mj-ea"/>
              <a:sym typeface="+mn-ea"/>
            </a:endParaRPr>
          </a:p>
        </p:txBody>
      </p:sp>
      <p:sp>
        <p:nvSpPr>
          <p:cNvPr id="28" name="任意多边形: 形状 27"/>
          <p:cNvSpPr/>
          <p:nvPr>
            <p:custDataLst>
              <p:tags r:id="rId8"/>
            </p:custDataLst>
          </p:nvPr>
        </p:nvSpPr>
        <p:spPr>
          <a:xfrm rot="9000000">
            <a:off x="5810251" y="3585528"/>
            <a:ext cx="1407795"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5">
                  <a:lumMod val="60000"/>
                  <a:lumOff val="40000"/>
                  <a:alpha val="100000"/>
                </a:schemeClr>
              </a:gs>
              <a:gs pos="90000">
                <a:schemeClr val="accent5">
                  <a:alpha val="100000"/>
                </a:schemeClr>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solidFill>
                <a:schemeClr val="lt1"/>
              </a:solidFill>
              <a:latin typeface="+mj-ea"/>
              <a:ea typeface="+mj-ea"/>
              <a:sym typeface="+mn-ea"/>
            </a:endParaRPr>
          </a:p>
        </p:txBody>
      </p:sp>
      <p:sp>
        <p:nvSpPr>
          <p:cNvPr id="29" name="任意多边形: 形状 28"/>
          <p:cNvSpPr/>
          <p:nvPr>
            <p:custDataLst>
              <p:tags r:id="rId9"/>
            </p:custDataLst>
          </p:nvPr>
        </p:nvSpPr>
        <p:spPr>
          <a:xfrm rot="16200000">
            <a:off x="4388486" y="3583623"/>
            <a:ext cx="1408430" cy="1403985"/>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5">
                  <a:lumMod val="60000"/>
                  <a:lumOff val="40000"/>
                  <a:alpha val="100000"/>
                </a:schemeClr>
              </a:gs>
              <a:gs pos="90000">
                <a:schemeClr val="accent5">
                  <a:alpha val="100000"/>
                </a:schemeClr>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a:solidFill>
                <a:schemeClr val="lt1"/>
              </a:solidFill>
              <a:latin typeface="+mj-ea"/>
              <a:ea typeface="+mj-ea"/>
              <a:sym typeface="+mn-ea"/>
            </a:endParaRPr>
          </a:p>
        </p:txBody>
      </p:sp>
      <p:sp>
        <p:nvSpPr>
          <p:cNvPr id="10" name="弧形 9"/>
          <p:cNvSpPr/>
          <p:nvPr>
            <p:custDataLst>
              <p:tags r:id="rId10"/>
            </p:custDataLst>
          </p:nvPr>
        </p:nvSpPr>
        <p:spPr>
          <a:xfrm rot="8396489">
            <a:off x="4998721" y="2196148"/>
            <a:ext cx="1600200" cy="1600200"/>
          </a:xfrm>
          <a:prstGeom prst="arc">
            <a:avLst>
              <a:gd name="adj1" fmla="val 21295306"/>
              <a:gd name="adj2" fmla="val 10336717"/>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endParaRPr>
          </a:p>
        </p:txBody>
      </p:sp>
      <p:sp>
        <p:nvSpPr>
          <p:cNvPr id="11" name="弧形 10"/>
          <p:cNvSpPr/>
          <p:nvPr>
            <p:custDataLst>
              <p:tags r:id="rId11"/>
            </p:custDataLst>
          </p:nvPr>
        </p:nvSpPr>
        <p:spPr>
          <a:xfrm rot="15600000">
            <a:off x="5767706" y="3576003"/>
            <a:ext cx="1600200" cy="1600200"/>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tx1"/>
              </a:solidFill>
              <a:sym typeface="+mn-ea"/>
            </a:endParaRPr>
          </a:p>
        </p:txBody>
      </p:sp>
      <p:sp>
        <p:nvSpPr>
          <p:cNvPr id="13" name="弧形 12"/>
          <p:cNvSpPr/>
          <p:nvPr>
            <p:custDataLst>
              <p:tags r:id="rId12"/>
            </p:custDataLst>
          </p:nvPr>
        </p:nvSpPr>
        <p:spPr>
          <a:xfrm>
            <a:off x="4194811" y="3581718"/>
            <a:ext cx="1600200" cy="1600200"/>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tx1"/>
              </a:solidFill>
              <a:sym typeface="+mn-ea"/>
            </a:endParaRPr>
          </a:p>
        </p:txBody>
      </p:sp>
      <p:sp>
        <p:nvSpPr>
          <p:cNvPr id="7" name="矩形 6"/>
          <p:cNvSpPr/>
          <p:nvPr>
            <p:custDataLst>
              <p:tags r:id="rId13"/>
            </p:custDataLst>
          </p:nvPr>
        </p:nvSpPr>
        <p:spPr>
          <a:xfrm>
            <a:off x="6764655" y="1717040"/>
            <a:ext cx="4326255" cy="1190625"/>
          </a:xfrm>
          <a:prstGeom prst="rect">
            <a:avLst/>
          </a:prstGeom>
          <a:noFill/>
        </p:spPr>
        <p:txBody>
          <a:bodyPr wrap="square" lIns="0" tIns="0" rIns="0" bIns="0" rtlCol="0" anchor="b" anchorCtr="0">
            <a:noAutofit/>
          </a:bodyPr>
          <a:lstStyle/>
          <a:p>
            <a:pPr>
              <a:spcBef>
                <a:spcPct val="0"/>
              </a:spcBef>
              <a:spcAft>
                <a:spcPct val="0"/>
              </a:spcAft>
            </a:pPr>
            <a:r>
              <a:rPr lang="zh-CN" altLang="en-US" sz="2000" b="1" dirty="0">
                <a:solidFill>
                  <a:schemeClr val="accent5"/>
                </a:solidFill>
                <a:latin typeface="+mn-ea"/>
                <a:cs typeface="+mn-ea"/>
                <a:sym typeface="+mn-ea"/>
              </a:rPr>
              <a:t>（</a:t>
            </a:r>
            <a:r>
              <a:rPr lang="en-US" altLang="zh-CN" sz="2000" b="1" dirty="0">
                <a:solidFill>
                  <a:schemeClr val="accent5"/>
                </a:solidFill>
                <a:latin typeface="+mn-ea"/>
                <a:cs typeface="+mn-ea"/>
                <a:sym typeface="+mn-ea"/>
              </a:rPr>
              <a:t>2</a:t>
            </a:r>
            <a:r>
              <a:rPr lang="zh-CN" altLang="en-US" sz="2000" b="1" dirty="0">
                <a:solidFill>
                  <a:schemeClr val="accent5"/>
                </a:solidFill>
                <a:latin typeface="+mn-ea"/>
                <a:cs typeface="+mn-ea"/>
                <a:sym typeface="+mn-ea"/>
              </a:rPr>
              <a:t>）同时定义说明</a:t>
            </a:r>
            <a:endParaRPr lang="zh-CN" altLang="en-US" sz="2000" b="1" dirty="0">
              <a:solidFill>
                <a:schemeClr val="accent5"/>
              </a:solidFill>
              <a:latin typeface="+mn-ea"/>
              <a:cs typeface="+mn-ea"/>
              <a:sym typeface="+mn-ea"/>
            </a:endParaRPr>
          </a:p>
          <a:p>
            <a:pPr>
              <a:spcBef>
                <a:spcPct val="0"/>
              </a:spcBef>
              <a:spcAft>
                <a:spcPct val="0"/>
              </a:spcAft>
            </a:pPr>
            <a:r>
              <a:rPr lang="en-US" altLang="zh-CN" sz="2000" b="1" dirty="0">
                <a:solidFill>
                  <a:schemeClr val="accent5"/>
                </a:solidFill>
                <a:latin typeface="+mn-ea"/>
                <a:cs typeface="+mn-ea"/>
                <a:sym typeface="+mn-ea"/>
              </a:rPr>
              <a:t>enumweekday{ sun,mon,tue,wed,thu,fri,sat } a,b;</a:t>
            </a:r>
            <a:endParaRPr lang="en-US" altLang="zh-CN" sz="2000" b="1" dirty="0">
              <a:solidFill>
                <a:schemeClr val="accent5"/>
              </a:solidFill>
              <a:latin typeface="+mn-ea"/>
              <a:cs typeface="+mn-ea"/>
              <a:sym typeface="+mn-ea"/>
            </a:endParaRPr>
          </a:p>
        </p:txBody>
      </p:sp>
      <p:sp>
        <p:nvSpPr>
          <p:cNvPr id="9" name="矩形 8"/>
          <p:cNvSpPr/>
          <p:nvPr>
            <p:custDataLst>
              <p:tags r:id="rId14"/>
            </p:custDataLst>
          </p:nvPr>
        </p:nvSpPr>
        <p:spPr>
          <a:xfrm>
            <a:off x="7671435" y="3900170"/>
            <a:ext cx="3602355" cy="1408430"/>
          </a:xfrm>
          <a:prstGeom prst="rect">
            <a:avLst/>
          </a:prstGeom>
          <a:noFill/>
        </p:spPr>
        <p:txBody>
          <a:bodyPr wrap="square" lIns="0" tIns="0" rIns="0" bIns="0" rtlCol="0" anchor="b" anchorCtr="0">
            <a:noAutofit/>
          </a:bodyPr>
          <a:lstStyle/>
          <a:p>
            <a:pPr>
              <a:spcBef>
                <a:spcPct val="0"/>
              </a:spcBef>
              <a:spcAft>
                <a:spcPct val="0"/>
              </a:spcAft>
            </a:pPr>
            <a:r>
              <a:rPr lang="zh-CN" altLang="en-US" sz="2000" b="1" dirty="0">
                <a:solidFill>
                  <a:schemeClr val="accent5"/>
                </a:solidFill>
                <a:latin typeface="+mn-ea"/>
                <a:cs typeface="+mn-ea"/>
                <a:sym typeface="+mn-ea"/>
              </a:rPr>
              <a:t>（</a:t>
            </a:r>
            <a:r>
              <a:rPr lang="en-US" altLang="zh-CN" sz="2000" b="1" dirty="0">
                <a:solidFill>
                  <a:schemeClr val="accent5"/>
                </a:solidFill>
                <a:latin typeface="+mn-ea"/>
                <a:cs typeface="+mn-ea"/>
                <a:sym typeface="+mn-ea"/>
              </a:rPr>
              <a:t>3</a:t>
            </a:r>
            <a:r>
              <a:rPr lang="zh-CN" altLang="en-US" sz="2000" b="1" dirty="0">
                <a:solidFill>
                  <a:schemeClr val="accent5"/>
                </a:solidFill>
                <a:latin typeface="+mn-ea"/>
                <a:cs typeface="+mn-ea"/>
                <a:sym typeface="+mn-ea"/>
              </a:rPr>
              <a:t>）直接定义</a:t>
            </a:r>
            <a:endParaRPr lang="zh-CN" altLang="en-US" sz="2000" b="1" dirty="0">
              <a:solidFill>
                <a:schemeClr val="accent5"/>
              </a:solidFill>
              <a:latin typeface="+mn-ea"/>
              <a:cs typeface="+mn-ea"/>
              <a:sym typeface="+mn-ea"/>
            </a:endParaRPr>
          </a:p>
          <a:p>
            <a:pPr>
              <a:spcBef>
                <a:spcPct val="0"/>
              </a:spcBef>
              <a:spcAft>
                <a:spcPct val="0"/>
              </a:spcAft>
            </a:pPr>
            <a:r>
              <a:rPr lang="en-US" altLang="zh-CN" sz="2000" b="1" dirty="0">
                <a:solidFill>
                  <a:schemeClr val="accent5"/>
                </a:solidFill>
                <a:latin typeface="+mn-ea"/>
                <a:cs typeface="+mn-ea"/>
                <a:sym typeface="+mn-ea"/>
              </a:rPr>
              <a:t>enum { sun,mon,tue,wed,thu,fri,sat } a,b;</a:t>
            </a:r>
            <a:endParaRPr lang="en-US" altLang="zh-CN" sz="2000" b="1" dirty="0">
              <a:solidFill>
                <a:schemeClr val="accent5"/>
              </a:solidFill>
              <a:latin typeface="+mn-ea"/>
              <a:cs typeface="+mn-ea"/>
              <a:sym typeface="+mn-ea"/>
            </a:endParaRPr>
          </a:p>
        </p:txBody>
      </p:sp>
      <p:sp>
        <p:nvSpPr>
          <p:cNvPr id="14" name="矩形 13"/>
          <p:cNvSpPr/>
          <p:nvPr>
            <p:custDataLst>
              <p:tags r:id="rId15"/>
            </p:custDataLst>
          </p:nvPr>
        </p:nvSpPr>
        <p:spPr>
          <a:xfrm>
            <a:off x="775335" y="2738120"/>
            <a:ext cx="3796030" cy="1408430"/>
          </a:xfrm>
          <a:prstGeom prst="rect">
            <a:avLst/>
          </a:prstGeom>
          <a:noFill/>
        </p:spPr>
        <p:txBody>
          <a:bodyPr wrap="square" lIns="0" tIns="0" rIns="0" bIns="0" rtlCol="0" anchor="b" anchorCtr="0">
            <a:noAutofit/>
          </a:bodyPr>
          <a:lstStyle/>
          <a:p>
            <a:pPr algn="l">
              <a:spcBef>
                <a:spcPct val="0"/>
              </a:spcBef>
              <a:spcAft>
                <a:spcPct val="0"/>
              </a:spcAft>
            </a:pPr>
            <a:r>
              <a:rPr lang="zh-CN" altLang="en-US" sz="2000" b="1" dirty="0">
                <a:solidFill>
                  <a:schemeClr val="accent5"/>
                </a:solidFill>
                <a:latin typeface="+mn-ea"/>
                <a:cs typeface="+mn-ea"/>
                <a:sym typeface="+mn-ea"/>
              </a:rPr>
              <a:t>（</a:t>
            </a:r>
            <a:r>
              <a:rPr lang="en-US" altLang="zh-CN" sz="2000" b="1" dirty="0">
                <a:solidFill>
                  <a:schemeClr val="accent5"/>
                </a:solidFill>
                <a:latin typeface="+mn-ea"/>
                <a:cs typeface="+mn-ea"/>
                <a:sym typeface="+mn-ea"/>
              </a:rPr>
              <a:t>1</a:t>
            </a:r>
            <a:r>
              <a:rPr lang="zh-CN" altLang="en-US" sz="2000" b="1" dirty="0">
                <a:solidFill>
                  <a:schemeClr val="accent5"/>
                </a:solidFill>
                <a:latin typeface="+mn-ea"/>
                <a:cs typeface="+mn-ea"/>
                <a:sym typeface="+mn-ea"/>
              </a:rPr>
              <a:t>）先说明后定义</a:t>
            </a:r>
            <a:endParaRPr lang="zh-CN" altLang="en-US" sz="2000" b="1" dirty="0">
              <a:solidFill>
                <a:schemeClr val="accent5"/>
              </a:solidFill>
              <a:latin typeface="+mn-ea"/>
              <a:cs typeface="+mn-ea"/>
              <a:sym typeface="+mn-ea"/>
            </a:endParaRPr>
          </a:p>
          <a:p>
            <a:pPr algn="l">
              <a:spcBef>
                <a:spcPct val="0"/>
              </a:spcBef>
              <a:spcAft>
                <a:spcPct val="0"/>
              </a:spcAft>
            </a:pPr>
            <a:r>
              <a:rPr lang="en-US" altLang="zh-CN" sz="2000" b="1" dirty="0">
                <a:solidFill>
                  <a:schemeClr val="accent5"/>
                </a:solidFill>
                <a:latin typeface="+mn-ea"/>
                <a:cs typeface="+mn-ea"/>
                <a:sym typeface="+mn-ea"/>
              </a:rPr>
              <a:t>enumweekday{ sun,mon,tue,wed,thu,fri,sat };</a:t>
            </a:r>
            <a:endParaRPr lang="en-US" altLang="zh-CN" sz="2000" b="1" dirty="0">
              <a:solidFill>
                <a:schemeClr val="accent5"/>
              </a:solidFill>
              <a:latin typeface="+mn-ea"/>
              <a:cs typeface="+mn-ea"/>
              <a:sym typeface="+mn-ea"/>
            </a:endParaRPr>
          </a:p>
          <a:p>
            <a:pPr algn="l">
              <a:spcBef>
                <a:spcPct val="0"/>
              </a:spcBef>
              <a:spcAft>
                <a:spcPct val="0"/>
              </a:spcAft>
            </a:pPr>
            <a:r>
              <a:rPr lang="en-US" altLang="zh-CN" sz="2000" b="1" dirty="0">
                <a:solidFill>
                  <a:schemeClr val="accent5"/>
                </a:solidFill>
                <a:latin typeface="+mn-ea"/>
                <a:cs typeface="+mn-ea"/>
                <a:sym typeface="+mn-ea"/>
              </a:rPr>
              <a:t>enum weekday a,b;</a:t>
            </a:r>
            <a:endParaRPr lang="zh-CN" altLang="en-US" sz="2000" b="1" dirty="0">
              <a:solidFill>
                <a:schemeClr val="accent5"/>
              </a:solidFill>
              <a:latin typeface="+mn-ea"/>
              <a:cs typeface="+mn-ea"/>
              <a:sym typeface="+mn-ea"/>
            </a:endParaRPr>
          </a:p>
        </p:txBody>
      </p:sp>
      <p:pic>
        <p:nvPicPr>
          <p:cNvPr id="18" name="图片 15" descr="343439383331313b343532303033313bd3a6d3c3c9ccb3c7"/>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961891" y="4144328"/>
            <a:ext cx="288000" cy="288000"/>
          </a:xfrm>
          <a:prstGeom prst="rect">
            <a:avLst/>
          </a:prstGeom>
        </p:spPr>
      </p:pic>
      <p:pic>
        <p:nvPicPr>
          <p:cNvPr id="21" name="图片 23" descr="343439383331313b343532303034303bcffacadbb9dcc0ed"/>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5691506" y="2907348"/>
            <a:ext cx="288000" cy="288000"/>
          </a:xfrm>
          <a:prstGeom prst="rect">
            <a:avLst/>
          </a:prstGeom>
        </p:spPr>
      </p:pic>
      <p:pic>
        <p:nvPicPr>
          <p:cNvPr id="20" name="图片 16" descr="343439383331313b343532303033323bd3a6d3c3b9dcc0ed"/>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6372861" y="4146233"/>
            <a:ext cx="288000" cy="288000"/>
          </a:xfrm>
          <a:prstGeom prst="rect">
            <a:avLst/>
          </a:prstGeom>
        </p:spPr>
      </p:pic>
    </p:spTree>
    <p:custDataLst>
      <p:tags r:id="rId25"/>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 name="文本框 2"/>
          <p:cNvSpPr txBox="1"/>
          <p:nvPr/>
        </p:nvSpPr>
        <p:spPr>
          <a:xfrm>
            <a:off x="1360805" y="532130"/>
            <a:ext cx="9505950" cy="922020"/>
          </a:xfrm>
          <a:prstGeom prst="rect">
            <a:avLst/>
          </a:prstGeom>
          <a:noFill/>
        </p:spPr>
        <p:txBody>
          <a:bodyPr wrap="square" rtlCol="0">
            <a:spAutoFit/>
          </a:bodyPr>
          <a:p>
            <a:pPr indent="0" fontAlgn="auto">
              <a:lnSpc>
                <a:spcPct val="150000"/>
              </a:lnSpc>
            </a:pPr>
            <a:r>
              <a:rPr lang="zh-CN" altLang="en-US" sz="3600" b="1">
                <a:solidFill>
                  <a:schemeClr val="accent1">
                    <a:lumMod val="75000"/>
                  </a:schemeClr>
                </a:solidFill>
              </a:rPr>
              <a:t>三、枚举变量的引用</a:t>
            </a:r>
            <a:endParaRPr lang="zh-CN" altLang="en-US" sz="3600" b="1">
              <a:solidFill>
                <a:schemeClr val="accent1">
                  <a:lumMod val="75000"/>
                </a:schemeClr>
              </a:solidFill>
            </a:endParaRPr>
          </a:p>
        </p:txBody>
      </p:sp>
      <p:sp>
        <p:nvSpPr>
          <p:cNvPr id="113" name="椭圆 112"/>
          <p:cNvSpPr/>
          <p:nvPr>
            <p:custDataLst>
              <p:tags r:id="rId7"/>
            </p:custDataLst>
          </p:nvPr>
        </p:nvSpPr>
        <p:spPr>
          <a:xfrm>
            <a:off x="7893368" y="2050415"/>
            <a:ext cx="219075" cy="219075"/>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114" name="椭圆 113"/>
          <p:cNvSpPr/>
          <p:nvPr>
            <p:custDataLst>
              <p:tags r:id="rId8"/>
            </p:custDataLst>
          </p:nvPr>
        </p:nvSpPr>
        <p:spPr>
          <a:xfrm>
            <a:off x="7965123" y="2122171"/>
            <a:ext cx="75565" cy="755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116" name="椭圆 115"/>
          <p:cNvSpPr/>
          <p:nvPr>
            <p:custDataLst>
              <p:tags r:id="rId9"/>
            </p:custDataLst>
          </p:nvPr>
        </p:nvSpPr>
        <p:spPr>
          <a:xfrm>
            <a:off x="7902893" y="5170171"/>
            <a:ext cx="219075" cy="219075"/>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117" name="椭圆 116"/>
          <p:cNvSpPr/>
          <p:nvPr>
            <p:custDataLst>
              <p:tags r:id="rId10"/>
            </p:custDataLst>
          </p:nvPr>
        </p:nvSpPr>
        <p:spPr>
          <a:xfrm>
            <a:off x="7974648" y="5241926"/>
            <a:ext cx="75565" cy="755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124" name="椭圆 123"/>
          <p:cNvSpPr/>
          <p:nvPr>
            <p:custDataLst>
              <p:tags r:id="rId11"/>
            </p:custDataLst>
          </p:nvPr>
        </p:nvSpPr>
        <p:spPr>
          <a:xfrm>
            <a:off x="4005898" y="2115821"/>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36" name="椭圆 35"/>
          <p:cNvSpPr/>
          <p:nvPr>
            <p:custDataLst>
              <p:tags r:id="rId12"/>
            </p:custDataLst>
          </p:nvPr>
        </p:nvSpPr>
        <p:spPr>
          <a:xfrm>
            <a:off x="4005898" y="5231766"/>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4" name="矩形 3"/>
          <p:cNvSpPr/>
          <p:nvPr>
            <p:custDataLst>
              <p:tags r:id="rId13"/>
            </p:custDataLst>
          </p:nvPr>
        </p:nvSpPr>
        <p:spPr>
          <a:xfrm>
            <a:off x="1102995" y="1869440"/>
            <a:ext cx="2618740" cy="921385"/>
          </a:xfrm>
          <a:prstGeom prst="rect">
            <a:avLst/>
          </a:prstGeom>
          <a:noFill/>
        </p:spPr>
        <p:txBody>
          <a:bodyPr wrap="square" lIns="0" tIns="0" rIns="0" bIns="0" rtlCol="0" anchor="b" anchorCtr="0">
            <a:noAutofit/>
          </a:bodyPr>
          <a:lstStyle/>
          <a:p>
            <a:pPr algn="l">
              <a:spcBef>
                <a:spcPct val="0"/>
              </a:spcBef>
              <a:spcAft>
                <a:spcPct val="0"/>
              </a:spcAft>
            </a:pPr>
            <a:r>
              <a:rPr lang="zh-CN" altLang="en-US" b="1" dirty="0">
                <a:solidFill>
                  <a:schemeClr val="accent1"/>
                </a:solidFill>
                <a:latin typeface="+mn-ea"/>
                <a:cs typeface="+mn-ea"/>
                <a:sym typeface="+mn-ea"/>
              </a:rPr>
              <a:t>枚举值是常量，不是变量。不能在程序中用赋值语句再对它赋值。</a:t>
            </a:r>
            <a:endParaRPr lang="zh-CN" altLang="en-US" b="1" dirty="0">
              <a:solidFill>
                <a:schemeClr val="accent1"/>
              </a:solidFill>
              <a:latin typeface="+mn-ea"/>
              <a:cs typeface="+mn-ea"/>
              <a:sym typeface="+mn-ea"/>
            </a:endParaRPr>
          </a:p>
        </p:txBody>
      </p:sp>
      <p:sp>
        <p:nvSpPr>
          <p:cNvPr id="123" name="椭圆 122"/>
          <p:cNvSpPr/>
          <p:nvPr>
            <p:custDataLst>
              <p:tags r:id="rId14"/>
            </p:custDataLst>
          </p:nvPr>
        </p:nvSpPr>
        <p:spPr>
          <a:xfrm>
            <a:off x="3932238" y="2044065"/>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cxnSp>
        <p:nvCxnSpPr>
          <p:cNvPr id="125" name="直接连接符 124"/>
          <p:cNvCxnSpPr/>
          <p:nvPr>
            <p:custDataLst>
              <p:tags r:id="rId15"/>
            </p:custDataLst>
          </p:nvPr>
        </p:nvCxnSpPr>
        <p:spPr>
          <a:xfrm>
            <a:off x="3711258" y="2153921"/>
            <a:ext cx="220980" cy="0"/>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8" name="矩形 7"/>
          <p:cNvSpPr/>
          <p:nvPr>
            <p:custDataLst>
              <p:tags r:id="rId16"/>
            </p:custDataLst>
          </p:nvPr>
        </p:nvSpPr>
        <p:spPr>
          <a:xfrm>
            <a:off x="695960" y="3176270"/>
            <a:ext cx="2644775" cy="1257935"/>
          </a:xfrm>
          <a:prstGeom prst="rect">
            <a:avLst/>
          </a:prstGeom>
          <a:noFill/>
        </p:spPr>
        <p:txBody>
          <a:bodyPr wrap="square" lIns="0" tIns="0" rIns="0" bIns="0" rtlCol="0" anchor="b" anchorCtr="0">
            <a:noAutofit/>
          </a:bodyPr>
          <a:lstStyle/>
          <a:p>
            <a:pPr algn="l">
              <a:spcBef>
                <a:spcPct val="0"/>
              </a:spcBef>
              <a:spcAft>
                <a:spcPct val="0"/>
              </a:spcAft>
            </a:pPr>
            <a:r>
              <a:rPr lang="zh-CN" altLang="en-US" b="1">
                <a:solidFill>
                  <a:schemeClr val="accent2"/>
                </a:solidFill>
                <a:latin typeface="+mn-ea"/>
                <a:cs typeface="+mn-ea"/>
                <a:sym typeface="+mn-ea"/>
              </a:rPr>
              <a:t>枚举元素只是一个符号，代表一个数值，它不是字符常量也不是字符串常量，</a:t>
            </a:r>
            <a:endParaRPr lang="zh-CN" altLang="en-US" b="1">
              <a:solidFill>
                <a:schemeClr val="accent2"/>
              </a:solidFill>
              <a:latin typeface="+mn-ea"/>
              <a:cs typeface="+mn-ea"/>
              <a:sym typeface="+mn-ea"/>
            </a:endParaRPr>
          </a:p>
          <a:p>
            <a:pPr algn="l">
              <a:spcBef>
                <a:spcPct val="0"/>
              </a:spcBef>
              <a:spcAft>
                <a:spcPct val="0"/>
              </a:spcAft>
            </a:pPr>
            <a:r>
              <a:rPr lang="zh-CN" altLang="en-US" b="1">
                <a:solidFill>
                  <a:schemeClr val="accent2"/>
                </a:solidFill>
                <a:latin typeface="+mn-ea"/>
                <a:cs typeface="+mn-ea"/>
                <a:sym typeface="+mn-ea"/>
              </a:rPr>
              <a:t>使用时不要加单、双引号。</a:t>
            </a:r>
            <a:endParaRPr lang="zh-CN" altLang="en-US" b="1">
              <a:solidFill>
                <a:schemeClr val="accent2"/>
              </a:solidFill>
              <a:latin typeface="+mn-ea"/>
              <a:cs typeface="+mn-ea"/>
              <a:sym typeface="+mn-ea"/>
            </a:endParaRPr>
          </a:p>
        </p:txBody>
      </p:sp>
      <p:sp>
        <p:nvSpPr>
          <p:cNvPr id="126" name="椭圆 125"/>
          <p:cNvSpPr/>
          <p:nvPr>
            <p:custDataLst>
              <p:tags r:id="rId17"/>
            </p:custDataLst>
          </p:nvPr>
        </p:nvSpPr>
        <p:spPr>
          <a:xfrm>
            <a:off x="3565208" y="3603626"/>
            <a:ext cx="219075" cy="219075"/>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127" name="椭圆 126"/>
          <p:cNvSpPr/>
          <p:nvPr>
            <p:custDataLst>
              <p:tags r:id="rId18"/>
            </p:custDataLst>
          </p:nvPr>
        </p:nvSpPr>
        <p:spPr>
          <a:xfrm>
            <a:off x="3636963" y="3675381"/>
            <a:ext cx="75565" cy="755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cxnSp>
        <p:nvCxnSpPr>
          <p:cNvPr id="128" name="直接连接符 127"/>
          <p:cNvCxnSpPr/>
          <p:nvPr>
            <p:custDataLst>
              <p:tags r:id="rId19"/>
            </p:custDataLst>
          </p:nvPr>
        </p:nvCxnSpPr>
        <p:spPr>
          <a:xfrm>
            <a:off x="3344228" y="3713481"/>
            <a:ext cx="220980"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2" name="矩形 21"/>
          <p:cNvSpPr/>
          <p:nvPr>
            <p:custDataLst>
              <p:tags r:id="rId20"/>
            </p:custDataLst>
          </p:nvPr>
        </p:nvSpPr>
        <p:spPr>
          <a:xfrm>
            <a:off x="1102360" y="4982210"/>
            <a:ext cx="2607310" cy="1062355"/>
          </a:xfrm>
          <a:prstGeom prst="rect">
            <a:avLst/>
          </a:prstGeom>
          <a:noFill/>
        </p:spPr>
        <p:txBody>
          <a:bodyPr wrap="square" lIns="0" tIns="0" rIns="0" bIns="0" rtlCol="0" anchor="b" anchorCtr="0">
            <a:noAutofit/>
          </a:bodyPr>
          <a:lstStyle/>
          <a:p>
            <a:pPr algn="l">
              <a:spcBef>
                <a:spcPct val="0"/>
              </a:spcBef>
              <a:spcAft>
                <a:spcPct val="0"/>
              </a:spcAft>
            </a:pPr>
            <a:r>
              <a:rPr lang="zh-CN" altLang="en-US" b="1">
                <a:solidFill>
                  <a:schemeClr val="accent1"/>
                </a:solidFill>
                <a:latin typeface="+mn-ea"/>
                <a:cs typeface="+mn-ea"/>
                <a:sym typeface="+mn-ea"/>
              </a:rPr>
              <a:t>只能把枚举值赋予枚举变量，不能把元素的数值直接赋予枚举变量。</a:t>
            </a:r>
            <a:endParaRPr lang="zh-CN" altLang="en-US" b="1">
              <a:solidFill>
                <a:schemeClr val="accent1"/>
              </a:solidFill>
              <a:latin typeface="+mn-ea"/>
              <a:cs typeface="+mn-ea"/>
              <a:sym typeface="+mn-ea"/>
            </a:endParaRPr>
          </a:p>
        </p:txBody>
      </p:sp>
      <p:sp>
        <p:nvSpPr>
          <p:cNvPr id="35" name="椭圆 34"/>
          <p:cNvSpPr/>
          <p:nvPr>
            <p:custDataLst>
              <p:tags r:id="rId21"/>
            </p:custDataLst>
          </p:nvPr>
        </p:nvSpPr>
        <p:spPr>
          <a:xfrm>
            <a:off x="3934143" y="5160011"/>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cxnSp>
        <p:nvCxnSpPr>
          <p:cNvPr id="37" name="直接连接符 36"/>
          <p:cNvCxnSpPr/>
          <p:nvPr>
            <p:custDataLst>
              <p:tags r:id="rId22"/>
            </p:custDataLst>
          </p:nvPr>
        </p:nvCxnSpPr>
        <p:spPr>
          <a:xfrm>
            <a:off x="3713163" y="5269866"/>
            <a:ext cx="220980" cy="0"/>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5" name="矩形 14"/>
          <p:cNvSpPr/>
          <p:nvPr>
            <p:custDataLst>
              <p:tags r:id="rId23"/>
            </p:custDataLst>
          </p:nvPr>
        </p:nvSpPr>
        <p:spPr>
          <a:xfrm>
            <a:off x="8333105" y="1869440"/>
            <a:ext cx="3035300" cy="920750"/>
          </a:xfrm>
          <a:prstGeom prst="rect">
            <a:avLst/>
          </a:prstGeom>
          <a:noFill/>
        </p:spPr>
        <p:txBody>
          <a:bodyPr wrap="square" lIns="0" tIns="0" rIns="0" bIns="0" rtlCol="0" anchor="b" anchorCtr="0">
            <a:noAutofit/>
          </a:bodyPr>
          <a:lstStyle/>
          <a:p>
            <a:pPr algn="just">
              <a:spcBef>
                <a:spcPct val="0"/>
              </a:spcBef>
              <a:spcAft>
                <a:spcPct val="0"/>
              </a:spcAft>
            </a:pPr>
            <a:r>
              <a:rPr lang="zh-CN" altLang="en-US" b="1" dirty="0">
                <a:solidFill>
                  <a:schemeClr val="accent2"/>
                </a:solidFill>
                <a:latin typeface="+mn-ea"/>
                <a:cs typeface="+mn-ea"/>
                <a:sym typeface="+mn-ea"/>
              </a:rPr>
              <a:t>枚举元素本身由系统定义了一个表示序号的数值，从</a:t>
            </a:r>
            <a:r>
              <a:rPr lang="en-US" altLang="zh-CN" b="1" dirty="0">
                <a:solidFill>
                  <a:schemeClr val="accent2"/>
                </a:solidFill>
                <a:latin typeface="+mn-ea"/>
                <a:cs typeface="+mn-ea"/>
                <a:sym typeface="+mn-ea"/>
              </a:rPr>
              <a:t> 0 </a:t>
            </a:r>
            <a:r>
              <a:rPr lang="zh-CN" altLang="en-US" b="1" dirty="0">
                <a:solidFill>
                  <a:schemeClr val="accent2"/>
                </a:solidFill>
                <a:latin typeface="+mn-ea"/>
                <a:cs typeface="+mn-ea"/>
                <a:sym typeface="+mn-ea"/>
              </a:rPr>
              <a:t>开始顺序定义为</a:t>
            </a:r>
            <a:r>
              <a:rPr lang="en-US" altLang="zh-CN" b="1" dirty="0">
                <a:solidFill>
                  <a:schemeClr val="accent2"/>
                </a:solidFill>
                <a:latin typeface="+mn-ea"/>
                <a:cs typeface="+mn-ea"/>
                <a:sym typeface="+mn-ea"/>
              </a:rPr>
              <a:t> 0</a:t>
            </a:r>
            <a:r>
              <a:rPr lang="zh-CN" altLang="en-US" b="1" dirty="0">
                <a:solidFill>
                  <a:schemeClr val="accent2"/>
                </a:solidFill>
                <a:latin typeface="+mn-ea"/>
                <a:cs typeface="+mn-ea"/>
                <a:sym typeface="+mn-ea"/>
              </a:rPr>
              <a:t>，</a:t>
            </a:r>
            <a:r>
              <a:rPr lang="en-US" altLang="zh-CN" b="1" dirty="0">
                <a:solidFill>
                  <a:schemeClr val="accent2"/>
                </a:solidFill>
                <a:latin typeface="+mn-ea"/>
                <a:cs typeface="+mn-ea"/>
                <a:sym typeface="+mn-ea"/>
              </a:rPr>
              <a:t>1</a:t>
            </a:r>
            <a:r>
              <a:rPr lang="zh-CN" altLang="en-US" b="1" dirty="0">
                <a:solidFill>
                  <a:schemeClr val="accent2"/>
                </a:solidFill>
                <a:latin typeface="+mn-ea"/>
                <a:cs typeface="+mn-ea"/>
                <a:sym typeface="+mn-ea"/>
              </a:rPr>
              <a:t>，</a:t>
            </a:r>
            <a:r>
              <a:rPr lang="en-US" altLang="zh-CN" b="1" dirty="0">
                <a:solidFill>
                  <a:schemeClr val="accent2"/>
                </a:solidFill>
                <a:latin typeface="+mn-ea"/>
                <a:cs typeface="+mn-ea"/>
                <a:sym typeface="+mn-ea"/>
              </a:rPr>
              <a:t>2…n</a:t>
            </a:r>
            <a:r>
              <a:rPr lang="zh-CN" altLang="en-US" b="1" dirty="0">
                <a:solidFill>
                  <a:schemeClr val="accent2"/>
                </a:solidFill>
                <a:latin typeface="+mn-ea"/>
                <a:cs typeface="+mn-ea"/>
                <a:sym typeface="+mn-ea"/>
              </a:rPr>
              <a:t>。</a:t>
            </a:r>
            <a:endParaRPr lang="zh-CN" altLang="en-US" b="1" dirty="0">
              <a:solidFill>
                <a:schemeClr val="accent2"/>
              </a:solidFill>
              <a:latin typeface="+mn-ea"/>
              <a:cs typeface="+mn-ea"/>
              <a:sym typeface="+mn-ea"/>
            </a:endParaRPr>
          </a:p>
        </p:txBody>
      </p:sp>
      <p:cxnSp>
        <p:nvCxnSpPr>
          <p:cNvPr id="115" name="直接连接符 114"/>
          <p:cNvCxnSpPr/>
          <p:nvPr>
            <p:custDataLst>
              <p:tags r:id="rId24"/>
            </p:custDataLst>
          </p:nvPr>
        </p:nvCxnSpPr>
        <p:spPr>
          <a:xfrm>
            <a:off x="8111808" y="2160271"/>
            <a:ext cx="220980"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6" name="矩形 15"/>
          <p:cNvSpPr/>
          <p:nvPr>
            <p:custDataLst>
              <p:tags r:id="rId25"/>
            </p:custDataLst>
          </p:nvPr>
        </p:nvSpPr>
        <p:spPr>
          <a:xfrm>
            <a:off x="8342630" y="4982210"/>
            <a:ext cx="2710815" cy="609600"/>
          </a:xfrm>
          <a:prstGeom prst="rect">
            <a:avLst/>
          </a:prstGeom>
          <a:noFill/>
        </p:spPr>
        <p:txBody>
          <a:bodyPr wrap="square" lIns="0" tIns="0" rIns="0" bIns="0" rtlCol="0" anchor="b" anchorCtr="0">
            <a:noAutofit/>
          </a:bodyPr>
          <a:lstStyle/>
          <a:p>
            <a:pPr algn="just">
              <a:spcBef>
                <a:spcPct val="0"/>
              </a:spcBef>
              <a:spcAft>
                <a:spcPct val="0"/>
              </a:spcAft>
            </a:pPr>
            <a:r>
              <a:rPr lang="zh-CN" altLang="en-US" b="1">
                <a:solidFill>
                  <a:schemeClr val="accent2"/>
                </a:solidFill>
                <a:latin typeface="+mn-ea"/>
                <a:cs typeface="+mn-ea"/>
                <a:sym typeface="+mn-ea"/>
              </a:rPr>
              <a:t>可对枚举变量进行判断或比较。</a:t>
            </a:r>
            <a:endParaRPr lang="zh-CN" altLang="en-US" b="1">
              <a:solidFill>
                <a:schemeClr val="accent2"/>
              </a:solidFill>
              <a:latin typeface="+mn-ea"/>
              <a:cs typeface="+mn-ea"/>
              <a:sym typeface="+mn-ea"/>
            </a:endParaRPr>
          </a:p>
        </p:txBody>
      </p:sp>
      <p:cxnSp>
        <p:nvCxnSpPr>
          <p:cNvPr id="118" name="直接连接符 117"/>
          <p:cNvCxnSpPr/>
          <p:nvPr>
            <p:custDataLst>
              <p:tags r:id="rId26"/>
            </p:custDataLst>
          </p:nvPr>
        </p:nvCxnSpPr>
        <p:spPr>
          <a:xfrm>
            <a:off x="8121333" y="5280026"/>
            <a:ext cx="220980"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7" name="矩形 16"/>
          <p:cNvSpPr/>
          <p:nvPr>
            <p:custDataLst>
              <p:tags r:id="rId27"/>
            </p:custDataLst>
          </p:nvPr>
        </p:nvSpPr>
        <p:spPr>
          <a:xfrm>
            <a:off x="8829040" y="3425825"/>
            <a:ext cx="2667000" cy="816610"/>
          </a:xfrm>
          <a:prstGeom prst="rect">
            <a:avLst/>
          </a:prstGeom>
          <a:noFill/>
        </p:spPr>
        <p:txBody>
          <a:bodyPr wrap="square" lIns="0" tIns="0" rIns="0" bIns="0" rtlCol="0" anchor="b" anchorCtr="0">
            <a:noAutofit/>
          </a:bodyPr>
          <a:lstStyle/>
          <a:p>
            <a:pPr algn="just">
              <a:spcBef>
                <a:spcPct val="0"/>
              </a:spcBef>
              <a:spcAft>
                <a:spcPct val="0"/>
              </a:spcAft>
            </a:pPr>
            <a:r>
              <a:rPr lang="zh-CN" altLang="en-US" b="1">
                <a:solidFill>
                  <a:schemeClr val="accent1"/>
                </a:solidFill>
                <a:latin typeface="+mn-ea"/>
                <a:cs typeface="+mn-ea"/>
                <a:sym typeface="+mn-ea"/>
              </a:rPr>
              <a:t>枚举元素的值也可以在定义时指定。</a:t>
            </a:r>
            <a:endParaRPr lang="zh-CN" altLang="en-US" b="1">
              <a:solidFill>
                <a:schemeClr val="accent1"/>
              </a:solidFill>
              <a:latin typeface="+mn-ea"/>
              <a:cs typeface="+mn-ea"/>
              <a:sym typeface="+mn-ea"/>
            </a:endParaRPr>
          </a:p>
        </p:txBody>
      </p:sp>
      <p:sp>
        <p:nvSpPr>
          <p:cNvPr id="57" name="椭圆 56"/>
          <p:cNvSpPr/>
          <p:nvPr>
            <p:custDataLst>
              <p:tags r:id="rId28"/>
            </p:custDataLst>
          </p:nvPr>
        </p:nvSpPr>
        <p:spPr>
          <a:xfrm>
            <a:off x="8388668" y="3615691"/>
            <a:ext cx="219075" cy="219075"/>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sp>
        <p:nvSpPr>
          <p:cNvPr id="58" name="椭圆 57"/>
          <p:cNvSpPr/>
          <p:nvPr>
            <p:custDataLst>
              <p:tags r:id="rId29"/>
            </p:custDataLst>
          </p:nvPr>
        </p:nvSpPr>
        <p:spPr>
          <a:xfrm>
            <a:off x="8460423" y="3687446"/>
            <a:ext cx="75565" cy="755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zh-CN" altLang="en-US">
              <a:solidFill>
                <a:schemeClr val="lt1"/>
              </a:solidFill>
            </a:endParaRPr>
          </a:p>
        </p:txBody>
      </p:sp>
      <p:cxnSp>
        <p:nvCxnSpPr>
          <p:cNvPr id="59" name="直接连接符 58"/>
          <p:cNvCxnSpPr/>
          <p:nvPr>
            <p:custDataLst>
              <p:tags r:id="rId30"/>
            </p:custDataLst>
          </p:nvPr>
        </p:nvCxnSpPr>
        <p:spPr>
          <a:xfrm>
            <a:off x="8607743" y="3725546"/>
            <a:ext cx="220980" cy="0"/>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51" name="任意多边形: 形状 50"/>
          <p:cNvSpPr/>
          <p:nvPr>
            <p:custDataLst>
              <p:tags r:id="rId31"/>
            </p:custDataLst>
          </p:nvPr>
        </p:nvSpPr>
        <p:spPr>
          <a:xfrm>
            <a:off x="4647883" y="3026411"/>
            <a:ext cx="1913660" cy="248876"/>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54" name="任意多边形: 形状 53"/>
          <p:cNvSpPr/>
          <p:nvPr>
            <p:custDataLst>
              <p:tags r:id="rId32"/>
            </p:custDataLst>
          </p:nvPr>
        </p:nvSpPr>
        <p:spPr>
          <a:xfrm rot="14400000">
            <a:off x="4881563" y="2298066"/>
            <a:ext cx="1375436" cy="1486711"/>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a:solidFill>
                <a:schemeClr val="lt1"/>
              </a:solidFill>
              <a:latin typeface="+mj-ea"/>
              <a:ea typeface="+mj-ea"/>
              <a:sym typeface="+mn-ea"/>
            </a:endParaRPr>
          </a:p>
        </p:txBody>
      </p:sp>
      <p:sp>
        <p:nvSpPr>
          <p:cNvPr id="30" name="任意多边形: 形状 50"/>
          <p:cNvSpPr/>
          <p:nvPr>
            <p:custDataLst>
              <p:tags r:id="rId33"/>
            </p:custDataLst>
          </p:nvPr>
        </p:nvSpPr>
        <p:spPr>
          <a:xfrm rot="3600000">
            <a:off x="5557838" y="2989581"/>
            <a:ext cx="1913564" cy="248888"/>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31" name="任意多边形: 形状 53"/>
          <p:cNvSpPr/>
          <p:nvPr>
            <p:custDataLst>
              <p:tags r:id="rId34"/>
            </p:custDataLst>
          </p:nvPr>
        </p:nvSpPr>
        <p:spPr>
          <a:xfrm rot="18000000">
            <a:off x="5903913" y="2285366"/>
            <a:ext cx="1375436" cy="1486711"/>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a:solidFill>
                <a:schemeClr val="lt1"/>
              </a:solidFill>
              <a:latin typeface="+mj-ea"/>
              <a:ea typeface="+mj-ea"/>
              <a:sym typeface="+mn-ea"/>
            </a:endParaRPr>
          </a:p>
        </p:txBody>
      </p:sp>
      <p:sp>
        <p:nvSpPr>
          <p:cNvPr id="32" name="任意多边形: 形状 50"/>
          <p:cNvSpPr/>
          <p:nvPr>
            <p:custDataLst>
              <p:tags r:id="rId35"/>
            </p:custDataLst>
          </p:nvPr>
        </p:nvSpPr>
        <p:spPr>
          <a:xfrm rot="7200000">
            <a:off x="6035993" y="3771266"/>
            <a:ext cx="1913564" cy="248888"/>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33" name="任意多边形: 形状 53"/>
          <p:cNvSpPr/>
          <p:nvPr>
            <p:custDataLst>
              <p:tags r:id="rId36"/>
            </p:custDataLst>
          </p:nvPr>
        </p:nvSpPr>
        <p:spPr>
          <a:xfrm>
            <a:off x="6418263" y="3176271"/>
            <a:ext cx="1375505" cy="1486636"/>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a:solidFill>
                <a:schemeClr val="lt1"/>
              </a:solidFill>
              <a:latin typeface="+mj-ea"/>
              <a:ea typeface="+mj-ea"/>
              <a:sym typeface="+mn-ea"/>
            </a:endParaRPr>
          </a:p>
        </p:txBody>
      </p:sp>
      <p:sp>
        <p:nvSpPr>
          <p:cNvPr id="34" name="任意多边形: 形状 50"/>
          <p:cNvSpPr/>
          <p:nvPr>
            <p:custDataLst>
              <p:tags r:id="rId37"/>
            </p:custDataLst>
          </p:nvPr>
        </p:nvSpPr>
        <p:spPr>
          <a:xfrm rot="10800000">
            <a:off x="5602288" y="4544696"/>
            <a:ext cx="1913660" cy="248876"/>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38" name="任意多边形: 形状 53"/>
          <p:cNvSpPr/>
          <p:nvPr>
            <p:custDataLst>
              <p:tags r:id="rId38"/>
            </p:custDataLst>
          </p:nvPr>
        </p:nvSpPr>
        <p:spPr>
          <a:xfrm rot="3600000">
            <a:off x="5907088" y="4034790"/>
            <a:ext cx="1375436" cy="1486711"/>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a:solidFill>
                <a:schemeClr val="lt1"/>
              </a:solidFill>
              <a:latin typeface="+mj-ea"/>
              <a:ea typeface="+mj-ea"/>
              <a:sym typeface="+mn-ea"/>
            </a:endParaRPr>
          </a:p>
        </p:txBody>
      </p:sp>
      <p:sp>
        <p:nvSpPr>
          <p:cNvPr id="39" name="任意多边形: 形状 50"/>
          <p:cNvSpPr/>
          <p:nvPr>
            <p:custDataLst>
              <p:tags r:id="rId39"/>
            </p:custDataLst>
          </p:nvPr>
        </p:nvSpPr>
        <p:spPr>
          <a:xfrm rot="14400000">
            <a:off x="4706303" y="4576446"/>
            <a:ext cx="1913564" cy="248888"/>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40" name="任意多边形: 形状 53"/>
          <p:cNvSpPr/>
          <p:nvPr>
            <p:custDataLst>
              <p:tags r:id="rId40"/>
            </p:custDataLst>
          </p:nvPr>
        </p:nvSpPr>
        <p:spPr>
          <a:xfrm rot="7200000">
            <a:off x="4898708" y="4043045"/>
            <a:ext cx="1375436" cy="1486711"/>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b="1">
              <a:solidFill>
                <a:schemeClr val="lt1"/>
              </a:solidFill>
              <a:latin typeface="+mj-ea"/>
              <a:ea typeface="+mj-ea"/>
              <a:sym typeface="+mn-ea"/>
            </a:endParaRPr>
          </a:p>
        </p:txBody>
      </p:sp>
      <p:sp>
        <p:nvSpPr>
          <p:cNvPr id="41" name="任意多边形: 形状 50"/>
          <p:cNvSpPr/>
          <p:nvPr>
            <p:custDataLst>
              <p:tags r:id="rId41"/>
            </p:custDataLst>
          </p:nvPr>
        </p:nvSpPr>
        <p:spPr>
          <a:xfrm rot="18000000">
            <a:off x="4235133" y="3814446"/>
            <a:ext cx="1913564" cy="248888"/>
          </a:xfrm>
          <a:custGeom>
            <a:avLst/>
            <a:gdLst>
              <a:gd name="connsiteX0" fmla="*/ 49298 w 1786894"/>
              <a:gd name="connsiteY0" fmla="*/ 0 h 232352"/>
              <a:gd name="connsiteX1" fmla="*/ 1262611 w 1786894"/>
              <a:gd name="connsiteY1" fmla="*/ 0 h 232352"/>
              <a:gd name="connsiteX2" fmla="*/ 1262611 w 1786894"/>
              <a:gd name="connsiteY2" fmla="*/ 842 h 232352"/>
              <a:gd name="connsiteX3" fmla="*/ 1323366 w 1786894"/>
              <a:gd name="connsiteY3" fmla="*/ 3910 h 232352"/>
              <a:gd name="connsiteX4" fmla="*/ 1669322 w 1786894"/>
              <a:gd name="connsiteY4" fmla="*/ 129324 h 232352"/>
              <a:gd name="connsiteX5" fmla="*/ 1780255 w 1786894"/>
              <a:gd name="connsiteY5" fmla="*/ 220853 h 232352"/>
              <a:gd name="connsiteX6" fmla="*/ 1786894 w 1786894"/>
              <a:gd name="connsiteY6" fmla="*/ 232352 h 232352"/>
              <a:gd name="connsiteX7" fmla="*/ 1759585 w 1786894"/>
              <a:gd name="connsiteY7" fmla="*/ 209820 h 232352"/>
              <a:gd name="connsiteX8" fmla="*/ 1338809 w 1786894"/>
              <a:gd name="connsiteY8" fmla="*/ 81291 h 232352"/>
              <a:gd name="connsiteX9" fmla="*/ 1262611 w 1786894"/>
              <a:gd name="connsiteY9" fmla="*/ 81343 h 232352"/>
              <a:gd name="connsiteX10" fmla="*/ 0 w 1786894"/>
              <a:gd name="connsiteY10" fmla="*/ 82196 h 232352"/>
              <a:gd name="connsiteX11" fmla="*/ 34300 w 1786894"/>
              <a:gd name="connsiteY11" fmla="*/ 21261 h 232352"/>
              <a:gd name="connsiteX0-1" fmla="*/ 49298 w 1786894"/>
              <a:gd name="connsiteY0-2" fmla="*/ 0 h 232352"/>
              <a:gd name="connsiteX1-3" fmla="*/ 1262611 w 1786894"/>
              <a:gd name="connsiteY1-4" fmla="*/ 0 h 232352"/>
              <a:gd name="connsiteX2-5" fmla="*/ 1323366 w 1786894"/>
              <a:gd name="connsiteY2-6" fmla="*/ 3910 h 232352"/>
              <a:gd name="connsiteX3-7" fmla="*/ 1669322 w 1786894"/>
              <a:gd name="connsiteY3-8" fmla="*/ 129324 h 232352"/>
              <a:gd name="connsiteX4-9" fmla="*/ 1780255 w 1786894"/>
              <a:gd name="connsiteY4-10" fmla="*/ 220853 h 232352"/>
              <a:gd name="connsiteX5-11" fmla="*/ 1786894 w 1786894"/>
              <a:gd name="connsiteY5-12" fmla="*/ 232352 h 232352"/>
              <a:gd name="connsiteX6-13" fmla="*/ 1759585 w 1786894"/>
              <a:gd name="connsiteY6-14" fmla="*/ 209820 h 232352"/>
              <a:gd name="connsiteX7-15" fmla="*/ 1338809 w 1786894"/>
              <a:gd name="connsiteY7-16" fmla="*/ 81291 h 232352"/>
              <a:gd name="connsiteX8-17" fmla="*/ 1262611 w 1786894"/>
              <a:gd name="connsiteY8-18" fmla="*/ 81343 h 232352"/>
              <a:gd name="connsiteX9-19" fmla="*/ 0 w 1786894"/>
              <a:gd name="connsiteY9-20" fmla="*/ 82196 h 232352"/>
              <a:gd name="connsiteX10-21" fmla="*/ 34300 w 1786894"/>
              <a:gd name="connsiteY10-22" fmla="*/ 21261 h 232352"/>
              <a:gd name="connsiteX11-23" fmla="*/ 49298 w 1786894"/>
              <a:gd name="connsiteY11-24" fmla="*/ 0 h 2323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86894" h="232352">
                <a:moveTo>
                  <a:pt x="49298" y="0"/>
                </a:moveTo>
                <a:lnTo>
                  <a:pt x="1262611" y="0"/>
                </a:lnTo>
                <a:lnTo>
                  <a:pt x="1323366" y="3910"/>
                </a:lnTo>
                <a:cubicBezTo>
                  <a:pt x="1450647" y="16836"/>
                  <a:pt x="1568609" y="61284"/>
                  <a:pt x="1669322" y="129324"/>
                </a:cubicBezTo>
                <a:lnTo>
                  <a:pt x="1780255" y="220853"/>
                </a:lnTo>
                <a:lnTo>
                  <a:pt x="1786894" y="232352"/>
                </a:lnTo>
                <a:lnTo>
                  <a:pt x="1759585" y="209820"/>
                </a:lnTo>
                <a:cubicBezTo>
                  <a:pt x="1639472" y="128674"/>
                  <a:pt x="1494674" y="81291"/>
                  <a:pt x="1338809" y="81291"/>
                </a:cubicBezTo>
                <a:lnTo>
                  <a:pt x="1262611" y="81343"/>
                </a:lnTo>
                <a:lnTo>
                  <a:pt x="0" y="82196"/>
                </a:lnTo>
                <a:lnTo>
                  <a:pt x="34300" y="21261"/>
                </a:lnTo>
                <a:lnTo>
                  <a:pt x="49298"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sp>
        <p:nvSpPr>
          <p:cNvPr id="42" name="任意多边形: 形状 53"/>
          <p:cNvSpPr/>
          <p:nvPr>
            <p:custDataLst>
              <p:tags r:id="rId42"/>
            </p:custDataLst>
          </p:nvPr>
        </p:nvSpPr>
        <p:spPr>
          <a:xfrm rot="10800000">
            <a:off x="4391978" y="3171826"/>
            <a:ext cx="1375505" cy="1486636"/>
          </a:xfrm>
          <a:custGeom>
            <a:avLst/>
            <a:gdLst>
              <a:gd name="connsiteX0" fmla="*/ 1285300 w 1285300"/>
              <a:gd name="connsiteY0" fmla="*/ 1387825 h 1388627"/>
              <a:gd name="connsiteX1" fmla="*/ 1061780 w 1285300"/>
              <a:gd name="connsiteY1" fmla="*/ 1387825 h 1388627"/>
              <a:gd name="connsiteX2" fmla="*/ 1061369 w 1285300"/>
              <a:gd name="connsiteY2" fmla="*/ 1388627 h 1388627"/>
              <a:gd name="connsiteX3" fmla="*/ 0 w 1285300"/>
              <a:gd name="connsiteY3" fmla="*/ 1388627 h 1388627"/>
              <a:gd name="connsiteX4" fmla="*/ 134733 w 1285300"/>
              <a:gd name="connsiteY4" fmla="*/ 1338320 h 1388627"/>
              <a:gd name="connsiteX5" fmla="*/ 416323 w 1285300"/>
              <a:gd name="connsiteY5" fmla="*/ 1101421 h 1388627"/>
              <a:gd name="connsiteX6" fmla="*/ 458420 w 1285300"/>
              <a:gd name="connsiteY6" fmla="*/ 1036325 h 1388627"/>
              <a:gd name="connsiteX7" fmla="*/ 1056743 w 1285300"/>
              <a:gd name="connsiteY7" fmla="*/ 0 h 1388627"/>
              <a:gd name="connsiteX8" fmla="*/ 1118494 w 1285300"/>
              <a:gd name="connsiteY8" fmla="*/ 133637 h 1388627"/>
              <a:gd name="connsiteX9" fmla="*/ 1149689 w 1285300"/>
              <a:gd name="connsiteY9" fmla="*/ 1180655 h 1388627"/>
              <a:gd name="connsiteX10" fmla="*/ 1129653 w 1285300"/>
              <a:gd name="connsiteY10" fmla="*/ 1232178 h 138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5300" h="1388627">
                <a:moveTo>
                  <a:pt x="1285300" y="1387825"/>
                </a:moveTo>
                <a:lnTo>
                  <a:pt x="1061780" y="1387825"/>
                </a:lnTo>
                <a:lnTo>
                  <a:pt x="1061369" y="1388627"/>
                </a:lnTo>
                <a:lnTo>
                  <a:pt x="0" y="1388627"/>
                </a:lnTo>
                <a:lnTo>
                  <a:pt x="134733" y="1338320"/>
                </a:lnTo>
                <a:cubicBezTo>
                  <a:pt x="244014" y="1285120"/>
                  <a:pt x="341488" y="1205186"/>
                  <a:pt x="416323" y="1101421"/>
                </a:cubicBezTo>
                <a:lnTo>
                  <a:pt x="458420" y="1036325"/>
                </a:lnTo>
                <a:lnTo>
                  <a:pt x="1056743" y="0"/>
                </a:lnTo>
                <a:lnTo>
                  <a:pt x="1118494" y="133637"/>
                </a:lnTo>
                <a:cubicBezTo>
                  <a:pt x="1248438" y="462162"/>
                  <a:pt x="1264645" y="832845"/>
                  <a:pt x="1149689" y="1180655"/>
                </a:cubicBezTo>
                <a:lnTo>
                  <a:pt x="1129653" y="1232178"/>
                </a:lnTo>
                <a:close/>
              </a:path>
            </a:pathLst>
          </a:cu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10795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latin typeface="+mj-ea"/>
              <a:ea typeface="+mj-ea"/>
              <a:sym typeface="+mn-ea"/>
            </a:endParaRPr>
          </a:p>
        </p:txBody>
      </p:sp>
      <p:sp>
        <p:nvSpPr>
          <p:cNvPr id="43" name="矩形 42"/>
          <p:cNvSpPr/>
          <p:nvPr>
            <p:custDataLst>
              <p:tags r:id="rId43"/>
            </p:custDataLst>
          </p:nvPr>
        </p:nvSpPr>
        <p:spPr>
          <a:xfrm>
            <a:off x="5602288" y="2443481"/>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rPr>
              <a:t>01</a:t>
            </a:r>
            <a:endPar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endParaRPr>
          </a:p>
        </p:txBody>
      </p:sp>
      <p:sp>
        <p:nvSpPr>
          <p:cNvPr id="44" name="矩形 43"/>
          <p:cNvSpPr/>
          <p:nvPr>
            <p:custDataLst>
              <p:tags r:id="rId44"/>
            </p:custDataLst>
          </p:nvPr>
        </p:nvSpPr>
        <p:spPr>
          <a:xfrm>
            <a:off x="6737668" y="2798446"/>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rPr>
              <a:t>02</a:t>
            </a:r>
            <a:endPar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endParaRPr>
          </a:p>
        </p:txBody>
      </p:sp>
      <p:sp>
        <p:nvSpPr>
          <p:cNvPr id="45" name="矩形 44"/>
          <p:cNvSpPr/>
          <p:nvPr>
            <p:custDataLst>
              <p:tags r:id="rId45"/>
            </p:custDataLst>
          </p:nvPr>
        </p:nvSpPr>
        <p:spPr>
          <a:xfrm>
            <a:off x="7020878" y="4138931"/>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rPr>
              <a:t>03</a:t>
            </a:r>
            <a:endPar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endParaRPr>
          </a:p>
        </p:txBody>
      </p:sp>
      <p:sp>
        <p:nvSpPr>
          <p:cNvPr id="46" name="矩形 45"/>
          <p:cNvSpPr/>
          <p:nvPr>
            <p:custDataLst>
              <p:tags r:id="rId46"/>
            </p:custDataLst>
          </p:nvPr>
        </p:nvSpPr>
        <p:spPr>
          <a:xfrm>
            <a:off x="6113463" y="4881246"/>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rPr>
              <a:t>04</a:t>
            </a:r>
            <a:endPar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endParaRPr>
          </a:p>
        </p:txBody>
      </p:sp>
      <p:sp>
        <p:nvSpPr>
          <p:cNvPr id="47" name="矩形 46"/>
          <p:cNvSpPr/>
          <p:nvPr>
            <p:custDataLst>
              <p:tags r:id="rId47"/>
            </p:custDataLst>
          </p:nvPr>
        </p:nvSpPr>
        <p:spPr>
          <a:xfrm>
            <a:off x="4919663" y="4434841"/>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rPr>
              <a:t>05</a:t>
            </a:r>
            <a:endParaRPr lang="en-US" altLang="zh-CN" sz="1600" b="1">
              <a:gradFill>
                <a:gsLst>
                  <a:gs pos="0">
                    <a:schemeClr val="accent1">
                      <a:lumMod val="5000"/>
                      <a:lumOff val="95000"/>
                      <a:alpha val="100000"/>
                    </a:schemeClr>
                  </a:gs>
                  <a:gs pos="100000">
                    <a:schemeClr val="accent1">
                      <a:lumMod val="0"/>
                      <a:lumOff val="100000"/>
                      <a:alpha val="100000"/>
                    </a:schemeClr>
                  </a:gs>
                </a:gsLst>
                <a:lin ang="5400000" scaled="0"/>
              </a:gradFill>
              <a:latin typeface="+mn-ea"/>
              <a:cs typeface="+mn-ea"/>
              <a:sym typeface="+mn-ea"/>
            </a:endParaRPr>
          </a:p>
        </p:txBody>
      </p:sp>
      <p:sp>
        <p:nvSpPr>
          <p:cNvPr id="48" name="矩形 47"/>
          <p:cNvSpPr/>
          <p:nvPr>
            <p:custDataLst>
              <p:tags r:id="rId48"/>
            </p:custDataLst>
          </p:nvPr>
        </p:nvSpPr>
        <p:spPr>
          <a:xfrm>
            <a:off x="4647883" y="3275330"/>
            <a:ext cx="511015" cy="476571"/>
          </a:xfrm>
          <a:prstGeom prst="rect">
            <a:avLst/>
          </a:prstGeom>
          <a:noFill/>
        </p:spPr>
        <p:txBody>
          <a:bodyPr wrap="square" lIns="0" tIns="0" rIns="0" bIns="0" rtlCol="0" anchor="ctr">
            <a:normAutofit/>
          </a:bodyPr>
          <a:lstStyle/>
          <a:p>
            <a:pPr algn="ctr">
              <a:spcBef>
                <a:spcPct val="0"/>
              </a:spcBef>
              <a:spcAft>
                <a:spcPct val="0"/>
              </a:spcAft>
            </a:pPr>
            <a:r>
              <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rPr>
              <a:t>06</a:t>
            </a:r>
            <a:endParaRPr lang="en-US" altLang="zh-CN" sz="1600" b="1">
              <a:gradFill>
                <a:gsLst>
                  <a:gs pos="0">
                    <a:schemeClr val="accent2">
                      <a:lumMod val="5000"/>
                      <a:lumOff val="95000"/>
                      <a:alpha val="100000"/>
                    </a:schemeClr>
                  </a:gs>
                  <a:gs pos="100000">
                    <a:schemeClr val="accent2">
                      <a:lumMod val="0"/>
                      <a:lumOff val="100000"/>
                      <a:alpha val="100000"/>
                    </a:schemeClr>
                  </a:gs>
                </a:gsLst>
                <a:lin ang="5400000" scaled="0"/>
              </a:gradFill>
              <a:latin typeface="+mn-ea"/>
              <a:cs typeface="+mn-ea"/>
              <a:sym typeface="+mn-ea"/>
            </a:endParaRPr>
          </a:p>
        </p:txBody>
      </p:sp>
    </p:spTree>
    <p:custDataLst>
      <p:tags r:id="rId49"/>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5" name="稻壳儿：耗崽 1-5"/>
          <p:cNvSpPr txBox="1"/>
          <p:nvPr>
            <p:custDataLst>
              <p:tags r:id="rId7"/>
            </p:custDataLst>
          </p:nvPr>
        </p:nvSpPr>
        <p:spPr>
          <a:xfrm>
            <a:off x="11609070" y="6433503"/>
            <a:ext cx="197485" cy="168910"/>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rPr>
              <a:t>04</a:t>
            </a:r>
            <a:endParaRPr kumimoji="0" lang="en-US" altLang="zh-CN" sz="1100" b="0" i="0" u="none" strike="noStrike" kern="1200" cap="none" spc="0" normalizeH="0" baseline="0" noProof="0" dirty="0">
              <a:ln>
                <a:noFill/>
              </a:ln>
              <a:solidFill>
                <a:schemeClr val="lt1">
                  <a:lumMod val="50000"/>
                </a:schemeClr>
              </a:solidFill>
              <a:effectLst/>
              <a:uLnTx/>
              <a:uFillTx/>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32" name="稻壳儿：耗崽 1-24"/>
          <p:cNvSpPr txBox="1"/>
          <p:nvPr/>
        </p:nvSpPr>
        <p:spPr>
          <a:xfrm>
            <a:off x="1061085" y="305435"/>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任务实施</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3" name="文本框 2"/>
          <p:cNvSpPr txBox="1"/>
          <p:nvPr/>
        </p:nvSpPr>
        <p:spPr>
          <a:xfrm>
            <a:off x="2032635" y="757555"/>
            <a:ext cx="8874125" cy="6247130"/>
          </a:xfrm>
          <a:prstGeom prst="rect">
            <a:avLst/>
          </a:prstGeom>
          <a:noFill/>
        </p:spPr>
        <p:txBody>
          <a:bodyPr wrap="square" rtlCol="0">
            <a:spAutoFit/>
          </a:bodyPr>
          <a:p>
            <a:pPr indent="0" fontAlgn="auto">
              <a:lnSpc>
                <a:spcPct val="100000"/>
              </a:lnSpc>
            </a:pPr>
            <a:r>
              <a:rPr lang="en-US" altLang="zh-CN" sz="1600"/>
              <a:t>/***************************************************************/</a:t>
            </a:r>
            <a:endParaRPr lang="en-US" altLang="zh-CN" sz="1600"/>
          </a:p>
          <a:p>
            <a:pPr indent="0" fontAlgn="auto">
              <a:lnSpc>
                <a:spcPct val="100000"/>
              </a:lnSpc>
            </a:pPr>
            <a:r>
              <a:rPr lang="en-US" altLang="zh-CN" sz="1600"/>
              <a:t>/* </a:t>
            </a:r>
            <a:r>
              <a:rPr lang="zh-CN" altLang="en-US" sz="1600"/>
              <a:t>程序</a:t>
            </a:r>
            <a:r>
              <a:rPr lang="en-US" altLang="zh-CN" sz="1600"/>
              <a:t> : program10_4.c */</a:t>
            </a:r>
            <a:endParaRPr lang="en-US" altLang="zh-CN" sz="1600"/>
          </a:p>
          <a:p>
            <a:pPr indent="0" fontAlgn="auto">
              <a:lnSpc>
                <a:spcPct val="100000"/>
              </a:lnSpc>
            </a:pPr>
            <a:r>
              <a:rPr lang="en-US" altLang="zh-CN" sz="1600"/>
              <a:t>/* </a:t>
            </a:r>
            <a:r>
              <a:rPr lang="zh-CN" altLang="en-US" sz="1600"/>
              <a:t>功能</a:t>
            </a:r>
            <a:r>
              <a:rPr lang="en-US" altLang="zh-CN" sz="1600"/>
              <a:t> : </a:t>
            </a:r>
            <a:r>
              <a:rPr lang="zh-CN" altLang="en-US" sz="1600"/>
              <a:t>从键盘输入一个整数</a:t>
            </a:r>
            <a:r>
              <a:rPr lang="en-US" altLang="zh-CN" sz="1600"/>
              <a:t> , </a:t>
            </a:r>
            <a:r>
              <a:rPr lang="zh-CN" altLang="en-US" sz="1600"/>
              <a:t>显示与该整数对应的枚举常量的英文名称。</a:t>
            </a:r>
            <a:r>
              <a:rPr lang="en-US" altLang="zh-CN" sz="1600"/>
              <a:t> */</a:t>
            </a:r>
            <a:endParaRPr lang="en-US" altLang="zh-CN" sz="1600"/>
          </a:p>
          <a:p>
            <a:pPr indent="0" fontAlgn="auto">
              <a:lnSpc>
                <a:spcPct val="100000"/>
              </a:lnSpc>
            </a:pPr>
            <a:r>
              <a:rPr lang="en-US" altLang="zh-CN" sz="1600"/>
              <a:t>/***************************************************************/</a:t>
            </a:r>
            <a:endParaRPr lang="en-US" altLang="zh-CN" sz="1600"/>
          </a:p>
          <a:p>
            <a:pPr indent="0" fontAlgn="auto">
              <a:lnSpc>
                <a:spcPct val="100000"/>
              </a:lnSpc>
            </a:pPr>
            <a:r>
              <a:rPr lang="en-US" altLang="zh-CN" sz="1600"/>
              <a:t> #include &lt;stdio.h&gt;void main( ) </a:t>
            </a:r>
            <a:endParaRPr lang="en-US" altLang="zh-CN" sz="1600"/>
          </a:p>
          <a:p>
            <a:pPr indent="0" fontAlgn="auto">
              <a:lnSpc>
                <a:spcPct val="100000"/>
              </a:lnSpc>
            </a:pPr>
            <a:r>
              <a:rPr lang="en-US" altLang="zh-CN" sz="1600"/>
              <a:t> { </a:t>
            </a:r>
            <a:endParaRPr lang="en-US" altLang="zh-CN" sz="1600"/>
          </a:p>
          <a:p>
            <a:pPr indent="0" fontAlgn="auto">
              <a:lnSpc>
                <a:spcPct val="100000"/>
              </a:lnSpc>
            </a:pPr>
            <a:r>
              <a:rPr lang="en-US" altLang="zh-CN" sz="1600"/>
              <a:t>    enum weekday {sun,mon,tue,wed,thu,fri,sat} day; </a:t>
            </a:r>
            <a:endParaRPr lang="en-US" altLang="zh-CN" sz="1600"/>
          </a:p>
          <a:p>
            <a:pPr indent="0" fontAlgn="auto">
              <a:lnSpc>
                <a:spcPct val="100000"/>
              </a:lnSpc>
            </a:pPr>
            <a:r>
              <a:rPr lang="en-US" altLang="zh-CN" sz="1600"/>
              <a:t>    int k; </a:t>
            </a:r>
            <a:endParaRPr lang="en-US" altLang="zh-CN" sz="1600"/>
          </a:p>
          <a:p>
            <a:pPr indent="0" fontAlgn="auto">
              <a:lnSpc>
                <a:spcPct val="100000"/>
              </a:lnSpc>
            </a:pPr>
            <a:r>
              <a:rPr lang="en-US" altLang="zh-CN" sz="1600"/>
              <a:t>    printf("input a number(0-6):"); </a:t>
            </a:r>
            <a:endParaRPr lang="en-US" altLang="zh-CN" sz="1600"/>
          </a:p>
          <a:p>
            <a:pPr indent="0" fontAlgn="auto">
              <a:lnSpc>
                <a:spcPct val="100000"/>
              </a:lnSpc>
            </a:pPr>
            <a:r>
              <a:rPr lang="en-US" altLang="zh-CN" sz="1600"/>
              <a:t>   scanf("%d",&amp;k);</a:t>
            </a:r>
            <a:endParaRPr lang="en-US" altLang="zh-CN" sz="1600"/>
          </a:p>
          <a:p>
            <a:pPr indent="0" fontAlgn="auto">
              <a:lnSpc>
                <a:spcPct val="100000"/>
              </a:lnSpc>
            </a:pPr>
            <a:r>
              <a:rPr lang="en-US" altLang="zh-CN" sz="1600"/>
              <a:t>   day=(enum weekday)</a:t>
            </a:r>
            <a:endParaRPr lang="en-US" altLang="zh-CN" sz="1600"/>
          </a:p>
          <a:p>
            <a:pPr indent="0" fontAlgn="auto">
              <a:lnSpc>
                <a:spcPct val="100000"/>
              </a:lnSpc>
            </a:pPr>
            <a:r>
              <a:rPr lang="en-US" altLang="zh-CN" sz="1600"/>
              <a:t>   k; switch(day) </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en-US" altLang="zh-CN" sz="1600"/>
              <a:t>        case sun: printf("Sunday\n"); break;</a:t>
            </a:r>
            <a:endParaRPr lang="en-US" altLang="zh-CN" sz="1600"/>
          </a:p>
          <a:p>
            <a:pPr indent="0" fontAlgn="auto">
              <a:lnSpc>
                <a:spcPct val="100000"/>
              </a:lnSpc>
            </a:pPr>
            <a:r>
              <a:rPr lang="en-US" altLang="zh-CN" sz="1600"/>
              <a:t>        case mon: printf("Monday\n"); break; </a:t>
            </a:r>
            <a:endParaRPr lang="en-US" altLang="zh-CN" sz="1600"/>
          </a:p>
          <a:p>
            <a:pPr indent="0" fontAlgn="auto">
              <a:lnSpc>
                <a:spcPct val="100000"/>
              </a:lnSpc>
            </a:pPr>
            <a:r>
              <a:rPr lang="en-US" altLang="zh-CN" sz="1600"/>
              <a:t>        case tue: printf("Tuesday\n"); break;</a:t>
            </a:r>
            <a:endParaRPr lang="en-US" altLang="zh-CN" sz="1600"/>
          </a:p>
          <a:p>
            <a:pPr indent="0" fontAlgn="auto">
              <a:lnSpc>
                <a:spcPct val="100000"/>
              </a:lnSpc>
            </a:pPr>
            <a:r>
              <a:rPr lang="en-US" altLang="zh-CN" sz="1600"/>
              <a:t>        case wed: printf("Wednesday\n"); break;</a:t>
            </a:r>
            <a:endParaRPr lang="en-US" altLang="zh-CN" sz="1600"/>
          </a:p>
          <a:p>
            <a:pPr indent="0" fontAlgn="auto">
              <a:lnSpc>
                <a:spcPct val="100000"/>
              </a:lnSpc>
            </a:pPr>
            <a:r>
              <a:rPr lang="en-US" altLang="zh-CN" sz="1600"/>
              <a:t>        case thu: printf("Thursday\n"); break;</a:t>
            </a:r>
            <a:endParaRPr lang="en-US" altLang="zh-CN" sz="1600"/>
          </a:p>
          <a:p>
            <a:pPr indent="0" fontAlgn="auto">
              <a:lnSpc>
                <a:spcPct val="100000"/>
              </a:lnSpc>
            </a:pPr>
            <a:r>
              <a:rPr lang="en-US" altLang="zh-CN" sz="1600"/>
              <a:t>        case fri: printf("Friday\n"); break;</a:t>
            </a:r>
            <a:endParaRPr lang="en-US" altLang="zh-CN" sz="1600"/>
          </a:p>
          <a:p>
            <a:pPr indent="0" fontAlgn="auto">
              <a:lnSpc>
                <a:spcPct val="100000"/>
              </a:lnSpc>
            </a:pPr>
            <a:r>
              <a:rPr lang="en-US" altLang="zh-CN" sz="1600"/>
              <a:t>        case sat: printf("satday\n"); break; </a:t>
            </a:r>
            <a:endParaRPr lang="en-US" altLang="zh-CN" sz="1600"/>
          </a:p>
          <a:p>
            <a:pPr indent="0" fontAlgn="auto">
              <a:lnSpc>
                <a:spcPct val="100000"/>
              </a:lnSpc>
            </a:pPr>
            <a:r>
              <a:rPr lang="en-US" altLang="zh-CN" sz="1600"/>
              <a:t>        default: printf("input error\n");</a:t>
            </a:r>
            <a:endParaRPr lang="en-US" altLang="zh-CN" sz="1600"/>
          </a:p>
          <a:p>
            <a:pPr indent="0" fontAlgn="auto">
              <a:lnSpc>
                <a:spcPct val="100000"/>
              </a:lnSpc>
            </a:pPr>
            <a:r>
              <a:rPr lang="en-US" altLang="zh-CN" sz="1600"/>
              <a:t>     } </a:t>
            </a:r>
            <a:endParaRPr lang="en-US" altLang="zh-CN" sz="1600"/>
          </a:p>
          <a:p>
            <a:pPr indent="0" fontAlgn="auto">
              <a:lnSpc>
                <a:spcPct val="100000"/>
              </a:lnSpc>
            </a:pPr>
            <a:r>
              <a:rPr lang="en-US" altLang="zh-CN" sz="1600"/>
              <a:t> }</a:t>
            </a:r>
            <a:endParaRPr lang="en-US" altLang="zh-CN" sz="1600"/>
          </a:p>
          <a:p>
            <a:pPr indent="0" fontAlgn="auto">
              <a:lnSpc>
                <a:spcPct val="100000"/>
              </a:lnSpc>
            </a:pPr>
            <a:r>
              <a:rPr lang="zh-CN" altLang="en-US" sz="1600"/>
              <a:t>程序运行结果为：</a:t>
            </a:r>
            <a:r>
              <a:rPr lang="en-US" altLang="zh-CN" sz="1600"/>
              <a:t>input a number(0-6):1 </a:t>
            </a:r>
            <a:endParaRPr lang="en-US" altLang="zh-CN" sz="1600"/>
          </a:p>
          <a:p>
            <a:pPr indent="0" fontAlgn="auto">
              <a:lnSpc>
                <a:spcPct val="100000"/>
              </a:lnSpc>
            </a:pPr>
            <a:r>
              <a:rPr lang="en-US" altLang="zh-CN" sz="1600"/>
              <a:t>monday</a:t>
            </a:r>
            <a:endParaRPr lang="zh-CN" altLang="en-US" sz="1600"/>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2"/>
          <p:cNvSpPr/>
          <p:nvPr>
            <p:custDataLst>
              <p:tags r:id="rId1"/>
            </p:custDataLst>
          </p:nvPr>
        </p:nvSpPr>
        <p:spPr>
          <a:xfrm>
            <a:off x="1262380" y="2324735"/>
            <a:ext cx="2720975" cy="84137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600" dirty="0">
                <a:ln>
                  <a:noFill/>
                  <a:prstDash val="sysDot"/>
                </a:ln>
                <a:solidFill>
                  <a:schemeClr val="tx1">
                    <a:lumMod val="85000"/>
                    <a:lumOff val="15000"/>
                  </a:schemeClr>
                </a:solidFill>
                <a:latin typeface="+mn-ea"/>
                <a:cs typeface="+mn-ea"/>
              </a:rPr>
              <a:t>本程序用于统计</a:t>
            </a:r>
            <a:r>
              <a:rPr lang="en-US" altLang="zh-CN" sz="1600" dirty="0">
                <a:ln>
                  <a:noFill/>
                  <a:prstDash val="sysDot"/>
                </a:ln>
                <a:solidFill>
                  <a:schemeClr val="tx1">
                    <a:lumMod val="85000"/>
                    <a:lumOff val="15000"/>
                  </a:schemeClr>
                </a:solidFill>
                <a:latin typeface="+mn-ea"/>
                <a:cs typeface="+mn-ea"/>
              </a:rPr>
              <a:t>3</a:t>
            </a:r>
            <a:r>
              <a:rPr lang="zh-CN" altLang="en-US" sz="1600" dirty="0">
                <a:ln>
                  <a:noFill/>
                  <a:prstDash val="sysDot"/>
                </a:ln>
                <a:solidFill>
                  <a:schemeClr val="tx1">
                    <a:lumMod val="85000"/>
                    <a:lumOff val="15000"/>
                  </a:schemeClr>
                </a:solidFill>
                <a:latin typeface="+mn-ea"/>
                <a:cs typeface="+mn-ea"/>
              </a:rPr>
              <a:t>位候选人的得票情况，通过输入姓名记录票数，并最终输出每位候选人的得票结果。</a:t>
            </a:r>
            <a:endParaRPr lang="zh-CN" altLang="en-US" sz="1600" dirty="0">
              <a:ln>
                <a:noFill/>
                <a:prstDash val="sysDot"/>
              </a:ln>
              <a:solidFill>
                <a:schemeClr val="tx1">
                  <a:lumMod val="85000"/>
                  <a:lumOff val="15000"/>
                </a:schemeClr>
              </a:solidFill>
              <a:latin typeface="+mn-ea"/>
              <a:cs typeface="+mn-ea"/>
            </a:endParaRPr>
          </a:p>
        </p:txBody>
      </p:sp>
      <p:sp>
        <p:nvSpPr>
          <p:cNvPr id="7" name="矩形 3"/>
          <p:cNvSpPr/>
          <p:nvPr>
            <p:custDataLst>
              <p:tags r:id="rId2"/>
            </p:custDataLst>
          </p:nvPr>
        </p:nvSpPr>
        <p:spPr>
          <a:xfrm>
            <a:off x="696000" y="1668365"/>
            <a:ext cx="3287233" cy="608529"/>
          </a:xfrm>
          <a:prstGeom prst="rect">
            <a:avLst/>
          </a:prstGeom>
          <a:noFill/>
        </p:spPr>
        <p:txBody>
          <a:bodyPr wrap="square" lIns="0" tIns="0" rIns="0" bIns="0" rtlCol="0" anchor="b">
            <a:noAutofit/>
          </a:bodyPr>
          <a:p>
            <a:pPr algn="r">
              <a:spcBef>
                <a:spcPct val="0"/>
              </a:spcBef>
              <a:spcAft>
                <a:spcPct val="0"/>
              </a:spcAft>
              <a:buClr>
                <a:schemeClr val="accent1"/>
              </a:buClr>
              <a:buSzPct val="70000"/>
            </a:pPr>
            <a:r>
              <a:rPr lang="zh-CN" altLang="en-US" sz="1900" b="1">
                <a:solidFill>
                  <a:schemeClr val="accent1"/>
                </a:solidFill>
                <a:latin typeface="+mn-ea"/>
                <a:cs typeface="+mn-ea"/>
              </a:rPr>
              <a:t>程序需求概述</a:t>
            </a:r>
            <a:endParaRPr lang="zh-CN" altLang="en-US" sz="1900" b="1">
              <a:solidFill>
                <a:schemeClr val="accent1"/>
              </a:solidFill>
              <a:latin typeface="+mn-ea"/>
              <a:cs typeface="+mn-ea"/>
            </a:endParaRPr>
          </a:p>
        </p:txBody>
      </p:sp>
      <p:sp>
        <p:nvSpPr>
          <p:cNvPr id="8" name="矩形 4"/>
          <p:cNvSpPr/>
          <p:nvPr>
            <p:custDataLst>
              <p:tags r:id="rId3"/>
            </p:custDataLst>
          </p:nvPr>
        </p:nvSpPr>
        <p:spPr>
          <a:xfrm>
            <a:off x="1307465" y="4625975"/>
            <a:ext cx="2675890" cy="84137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通过循环输入候选人姓名，并在结构体数组中匹配，匹配成功则增加相应候选人的得票数。</a:t>
            </a:r>
            <a:endParaRPr lang="zh-CN" altLang="en-US" sz="1600">
              <a:ln>
                <a:noFill/>
                <a:prstDash val="sysDot"/>
              </a:ln>
              <a:solidFill>
                <a:schemeClr val="tx1">
                  <a:lumMod val="85000"/>
                  <a:lumOff val="15000"/>
                </a:schemeClr>
              </a:solidFill>
              <a:latin typeface="+mn-ea"/>
              <a:cs typeface="+mn-ea"/>
            </a:endParaRPr>
          </a:p>
        </p:txBody>
      </p:sp>
      <p:sp>
        <p:nvSpPr>
          <p:cNvPr id="9" name="矩形 5"/>
          <p:cNvSpPr/>
          <p:nvPr>
            <p:custDataLst>
              <p:tags r:id="rId4"/>
            </p:custDataLst>
          </p:nvPr>
        </p:nvSpPr>
        <p:spPr>
          <a:xfrm>
            <a:off x="1260475" y="3960495"/>
            <a:ext cx="2722880" cy="608330"/>
          </a:xfrm>
          <a:prstGeom prst="rect">
            <a:avLst/>
          </a:prstGeom>
          <a:noFill/>
        </p:spPr>
        <p:txBody>
          <a:bodyPr wrap="square" lIns="0" tIns="0" rIns="0" bIns="0" rtlCol="0" anchor="b">
            <a:noAutofit/>
          </a:bodyPr>
          <a:p>
            <a:pPr algn="l">
              <a:spcBef>
                <a:spcPct val="0"/>
              </a:spcBef>
              <a:spcAft>
                <a:spcPct val="0"/>
              </a:spcAft>
              <a:buClr>
                <a:schemeClr val="accent1"/>
              </a:buClr>
              <a:buSzPct val="70000"/>
            </a:pPr>
            <a:r>
              <a:rPr lang="zh-CN" altLang="en-US" sz="1900" b="1">
                <a:solidFill>
                  <a:schemeClr val="accent3"/>
                </a:solidFill>
                <a:latin typeface="+mn-ea"/>
                <a:cs typeface="+mn-ea"/>
              </a:rPr>
              <a:t>输入候选人姓名与更新得票数</a:t>
            </a:r>
            <a:endParaRPr lang="zh-CN" altLang="en-US" sz="1900" b="1">
              <a:solidFill>
                <a:schemeClr val="accent3"/>
              </a:solidFill>
              <a:latin typeface="+mn-ea"/>
              <a:cs typeface="+mn-ea"/>
            </a:endParaRPr>
          </a:p>
        </p:txBody>
      </p:sp>
      <p:sp>
        <p:nvSpPr>
          <p:cNvPr id="10" name="矩形 14"/>
          <p:cNvSpPr/>
          <p:nvPr>
            <p:custDataLst>
              <p:tags r:id="rId5"/>
            </p:custDataLst>
          </p:nvPr>
        </p:nvSpPr>
        <p:spPr>
          <a:xfrm>
            <a:off x="8209280" y="2336165"/>
            <a:ext cx="2722880" cy="84137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定义一个结构体数组</a:t>
            </a:r>
            <a:r>
              <a:rPr lang="en-US" altLang="zh-CN" sz="1600">
                <a:ln>
                  <a:noFill/>
                  <a:prstDash val="sysDot"/>
                </a:ln>
                <a:solidFill>
                  <a:schemeClr val="tx1">
                    <a:lumMod val="85000"/>
                    <a:lumOff val="15000"/>
                  </a:schemeClr>
                </a:solidFill>
                <a:latin typeface="+mn-ea"/>
                <a:cs typeface="+mn-ea"/>
              </a:rPr>
              <a:t> leader</a:t>
            </a:r>
            <a:r>
              <a:rPr lang="zh-CN" altLang="en-US" sz="1600">
                <a:ln>
                  <a:noFill/>
                  <a:prstDash val="sysDot"/>
                </a:ln>
                <a:solidFill>
                  <a:schemeClr val="tx1">
                    <a:lumMod val="85000"/>
                    <a:lumOff val="15000"/>
                  </a:schemeClr>
                </a:solidFill>
                <a:latin typeface="+mn-ea"/>
                <a:cs typeface="+mn-ea"/>
              </a:rPr>
              <a:t>，包含</a:t>
            </a:r>
            <a:r>
              <a:rPr lang="en-US" altLang="zh-CN" sz="1600">
                <a:ln>
                  <a:noFill/>
                  <a:prstDash val="sysDot"/>
                </a:ln>
                <a:solidFill>
                  <a:schemeClr val="tx1">
                    <a:lumMod val="85000"/>
                    <a:lumOff val="15000"/>
                  </a:schemeClr>
                </a:solidFill>
                <a:latin typeface="+mn-ea"/>
                <a:cs typeface="+mn-ea"/>
              </a:rPr>
              <a:t>3</a:t>
            </a:r>
            <a:r>
              <a:rPr lang="zh-CN" altLang="en-US" sz="1600">
                <a:ln>
                  <a:noFill/>
                  <a:prstDash val="sysDot"/>
                </a:ln>
                <a:solidFill>
                  <a:schemeClr val="tx1">
                    <a:lumMod val="85000"/>
                    <a:lumOff val="15000"/>
                  </a:schemeClr>
                </a:solidFill>
                <a:latin typeface="+mn-ea"/>
                <a:cs typeface="+mn-ea"/>
              </a:rPr>
              <a:t>个元素，每个元素有</a:t>
            </a:r>
            <a:r>
              <a:rPr lang="en-US" altLang="zh-CN" sz="1600">
                <a:ln>
                  <a:noFill/>
                  <a:prstDash val="sysDot"/>
                </a:ln>
                <a:solidFill>
                  <a:schemeClr val="tx1">
                    <a:lumMod val="85000"/>
                    <a:lumOff val="15000"/>
                  </a:schemeClr>
                </a:solidFill>
                <a:latin typeface="+mn-ea"/>
                <a:cs typeface="+mn-ea"/>
              </a:rPr>
              <a:t>name</a:t>
            </a:r>
            <a:r>
              <a:rPr lang="zh-CN" altLang="en-US" sz="1600">
                <a:ln>
                  <a:noFill/>
                  <a:prstDash val="sysDot"/>
                </a:ln>
                <a:solidFill>
                  <a:schemeClr val="tx1">
                    <a:lumMod val="85000"/>
                    <a:lumOff val="15000"/>
                  </a:schemeClr>
                </a:solidFill>
                <a:latin typeface="+mn-ea"/>
                <a:cs typeface="+mn-ea"/>
              </a:rPr>
              <a:t>和</a:t>
            </a:r>
            <a:r>
              <a:rPr lang="en-US" altLang="zh-CN" sz="1600">
                <a:ln>
                  <a:noFill/>
                  <a:prstDash val="sysDot"/>
                </a:ln>
                <a:solidFill>
                  <a:schemeClr val="tx1">
                    <a:lumMod val="85000"/>
                    <a:lumOff val="15000"/>
                  </a:schemeClr>
                </a:solidFill>
                <a:latin typeface="+mn-ea"/>
                <a:cs typeface="+mn-ea"/>
              </a:rPr>
              <a:t>count</a:t>
            </a:r>
            <a:r>
              <a:rPr lang="zh-CN" altLang="en-US" sz="1600">
                <a:ln>
                  <a:noFill/>
                  <a:prstDash val="sysDot"/>
                </a:ln>
                <a:solidFill>
                  <a:schemeClr val="tx1">
                    <a:lumMod val="85000"/>
                    <a:lumOff val="15000"/>
                  </a:schemeClr>
                </a:solidFill>
                <a:latin typeface="+mn-ea"/>
                <a:cs typeface="+mn-ea"/>
              </a:rPr>
              <a:t>两个成员，初始得票数为</a:t>
            </a:r>
            <a:r>
              <a:rPr lang="en-US" altLang="zh-CN" sz="1600">
                <a:ln>
                  <a:noFill/>
                  <a:prstDash val="sysDot"/>
                </a:ln>
                <a:solidFill>
                  <a:schemeClr val="tx1">
                    <a:lumMod val="85000"/>
                    <a:lumOff val="15000"/>
                  </a:schemeClr>
                </a:solidFill>
                <a:latin typeface="+mn-ea"/>
                <a:cs typeface="+mn-ea"/>
              </a:rPr>
              <a:t>0</a:t>
            </a:r>
            <a:r>
              <a:rPr lang="zh-CN" altLang="en-US" sz="1600">
                <a:ln>
                  <a:noFill/>
                  <a:prstDash val="sysDot"/>
                </a:ln>
                <a:solidFill>
                  <a:schemeClr val="tx1">
                    <a:lumMod val="85000"/>
                    <a:lumOff val="15000"/>
                  </a:schemeClr>
                </a:solidFill>
                <a:latin typeface="+mn-ea"/>
                <a:cs typeface="+mn-ea"/>
              </a:rPr>
              <a:t>。</a:t>
            </a:r>
            <a:endParaRPr lang="zh-CN" altLang="en-US" sz="1600">
              <a:ln>
                <a:noFill/>
                <a:prstDash val="sysDot"/>
              </a:ln>
              <a:solidFill>
                <a:schemeClr val="tx1">
                  <a:lumMod val="85000"/>
                  <a:lumOff val="15000"/>
                </a:schemeClr>
              </a:solidFill>
              <a:latin typeface="+mn-ea"/>
              <a:cs typeface="+mn-ea"/>
            </a:endParaRPr>
          </a:p>
        </p:txBody>
      </p:sp>
      <p:sp>
        <p:nvSpPr>
          <p:cNvPr id="11" name="矩形 15"/>
          <p:cNvSpPr/>
          <p:nvPr>
            <p:custDataLst>
              <p:tags r:id="rId6"/>
            </p:custDataLst>
          </p:nvPr>
        </p:nvSpPr>
        <p:spPr>
          <a:xfrm>
            <a:off x="8209072" y="1668365"/>
            <a:ext cx="3287234" cy="6085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1900" b="1">
                <a:solidFill>
                  <a:schemeClr val="accent2"/>
                </a:solidFill>
                <a:latin typeface="+mn-ea"/>
                <a:cs typeface="+mn-ea"/>
              </a:rPr>
              <a:t>结构体数组的定义与初始化</a:t>
            </a:r>
            <a:endParaRPr lang="zh-CN" altLang="en-US" sz="1900" b="1">
              <a:solidFill>
                <a:schemeClr val="accent2"/>
              </a:solidFill>
              <a:latin typeface="+mn-ea"/>
              <a:cs typeface="+mn-ea"/>
            </a:endParaRPr>
          </a:p>
        </p:txBody>
      </p:sp>
      <p:sp>
        <p:nvSpPr>
          <p:cNvPr id="12" name="矩形 19"/>
          <p:cNvSpPr/>
          <p:nvPr>
            <p:custDataLst>
              <p:tags r:id="rId7"/>
            </p:custDataLst>
          </p:nvPr>
        </p:nvSpPr>
        <p:spPr>
          <a:xfrm>
            <a:off x="8209280" y="4625975"/>
            <a:ext cx="2823845" cy="841375"/>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统计结束后，输出每位候选人的名字和得票数，展示最终统计结果。</a:t>
            </a:r>
            <a:endParaRPr lang="zh-CN" altLang="en-US" sz="1600">
              <a:ln>
                <a:noFill/>
                <a:prstDash val="sysDot"/>
              </a:ln>
              <a:solidFill>
                <a:schemeClr val="tx1">
                  <a:lumMod val="85000"/>
                  <a:lumOff val="15000"/>
                </a:schemeClr>
              </a:solidFill>
              <a:latin typeface="+mn-ea"/>
              <a:cs typeface="+mn-ea"/>
            </a:endParaRPr>
          </a:p>
        </p:txBody>
      </p:sp>
      <p:sp>
        <p:nvSpPr>
          <p:cNvPr id="18" name="矩形 21"/>
          <p:cNvSpPr/>
          <p:nvPr>
            <p:custDataLst>
              <p:tags r:id="rId8"/>
            </p:custDataLst>
          </p:nvPr>
        </p:nvSpPr>
        <p:spPr>
          <a:xfrm>
            <a:off x="8209072" y="3961468"/>
            <a:ext cx="3287234" cy="6085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1900" b="1">
                <a:solidFill>
                  <a:schemeClr val="accent4"/>
                </a:solidFill>
                <a:latin typeface="+mn-ea"/>
                <a:cs typeface="+mn-ea"/>
              </a:rPr>
              <a:t>输出最终得票结果</a:t>
            </a:r>
            <a:endParaRPr lang="zh-CN" altLang="en-US" sz="1900" b="1">
              <a:solidFill>
                <a:schemeClr val="accent4"/>
              </a:solidFill>
              <a:latin typeface="+mn-ea"/>
              <a:cs typeface="+mn-ea"/>
            </a:endParaRPr>
          </a:p>
        </p:txBody>
      </p:sp>
      <p:pic>
        <p:nvPicPr>
          <p:cNvPr id="19" name="图片 22" descr="/data/temp/01ded626-1639-452b-9ff2-4ac3a5e4fc79/0e8a0737-ac42-11f0-9232-ce1836c7e2ca.jpg@base@tag=imgScale&amp;m=1&amp;w=450&amp;h=450&amp;q=950e8a0737-ac42-11f0-9232-ce1836c7e2ca"/>
          <p:cNvPicPr>
            <a:picLocks noChangeAspect="1"/>
          </p:cNvPicPr>
          <p:nvPr>
            <p:custDataLst>
              <p:tags r:id="rId9"/>
            </p:custDataLst>
          </p:nvPr>
        </p:nvPicPr>
        <p:blipFill rotWithShape="1">
          <a:blip r:embed="rId10"/>
          <a:srcRect l="12500" r="12500"/>
          <a:stretch>
            <a:fillRect/>
          </a:stretch>
        </p:blipFill>
        <p:spPr>
          <a:xfrm>
            <a:off x="4318226" y="1769335"/>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3175" cap="flat" cmpd="sng" algn="ctr">
            <a:solidFill>
              <a:schemeClr val="tx1">
                <a:lumMod val="40000"/>
                <a:lumOff val="60000"/>
                <a:alpha val="20000"/>
              </a:schemeClr>
            </a:solidFill>
            <a:prstDash val="solid"/>
            <a:round/>
            <a:headEnd type="none" w="med" len="med"/>
            <a:tailEnd type="none" w="med" len="med"/>
          </a:ln>
        </p:spPr>
      </p:pic>
      <p:pic>
        <p:nvPicPr>
          <p:cNvPr id="25" name="图片 12" descr="/data/temp/01ded626-1639-452b-9ff2-4ac3a5e4fc79/0e8a077e-ac42-11f0-9232-ce1836c7e2ca.jpg@base@tag=imgScale&amp;m=1&amp;w=450&amp;h=450&amp;q=950e8a077e-ac42-11f0-9232-ce1836c7e2ca"/>
          <p:cNvPicPr>
            <a:picLocks noChangeAspect="1"/>
          </p:cNvPicPr>
          <p:nvPr>
            <p:custDataLst>
              <p:tags r:id="rId11"/>
            </p:custDataLst>
          </p:nvPr>
        </p:nvPicPr>
        <p:blipFill rotWithShape="1">
          <a:blip r:embed="rId12"/>
          <a:srcRect l="16667" r="16667"/>
          <a:stretch>
            <a:fillRect/>
          </a:stretch>
        </p:blipFill>
        <p:spPr>
          <a:xfrm>
            <a:off x="6278572" y="1769335"/>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3175" cap="flat" cmpd="sng" algn="ctr">
            <a:solidFill>
              <a:schemeClr val="tx1">
                <a:lumMod val="40000"/>
                <a:lumOff val="60000"/>
                <a:alpha val="20000"/>
              </a:schemeClr>
            </a:solidFill>
            <a:prstDash val="solid"/>
            <a:round/>
            <a:headEnd type="none" w="med" len="med"/>
            <a:tailEnd type="none" w="med" len="med"/>
          </a:ln>
        </p:spPr>
      </p:pic>
      <p:pic>
        <p:nvPicPr>
          <p:cNvPr id="26" name="图片 20" descr="/data/temp/01ded626-1639-452b-9ff2-4ac3a5e4fc79/0e8a0794-ac42-11f0-9232-ce1836c7e2ca.jpg@base@tag=imgScale&amp;m=1&amp;w=450&amp;h=450&amp;q=950e8a0794-ac42-11f0-9232-ce1836c7e2ca"/>
          <p:cNvPicPr>
            <a:picLocks noChangeAspect="1"/>
          </p:cNvPicPr>
          <p:nvPr>
            <p:custDataLst>
              <p:tags r:id="rId13"/>
            </p:custDataLst>
          </p:nvPr>
        </p:nvPicPr>
        <p:blipFill>
          <a:blip r:embed="rId14"/>
          <a:srcRect/>
          <a:stretch>
            <a:fillRect/>
          </a:stretch>
        </p:blipFill>
        <p:spPr>
          <a:xfrm>
            <a:off x="4323307" y="3928446"/>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3175" cap="flat" cmpd="sng" algn="ctr">
            <a:solidFill>
              <a:schemeClr val="tx1">
                <a:lumMod val="40000"/>
                <a:lumOff val="60000"/>
                <a:alpha val="20000"/>
              </a:schemeClr>
            </a:solidFill>
            <a:prstDash val="solid"/>
            <a:round/>
            <a:headEnd type="none" w="med" len="med"/>
            <a:tailEnd type="none" w="med" len="med"/>
          </a:ln>
        </p:spPr>
      </p:pic>
      <p:pic>
        <p:nvPicPr>
          <p:cNvPr id="27" name="图片 13" descr="/data/temp/01ded626-1639-452b-9ff2-4ac3a5e4fc79/0e8a07ea-ac42-11f0-9232-ce1836c7e2ca.jpg@base@tag=imgScale&amp;m=1&amp;w=450&amp;h=450&amp;q=950e8a07ea-ac42-11f0-9232-ce1836c7e2ca"/>
          <p:cNvPicPr>
            <a:picLocks noChangeAspect="1"/>
          </p:cNvPicPr>
          <p:nvPr>
            <p:custDataLst>
              <p:tags r:id="rId15"/>
            </p:custDataLst>
          </p:nvPr>
        </p:nvPicPr>
        <p:blipFill>
          <a:blip r:embed="rId16"/>
          <a:srcRect l="12993" r="12993"/>
          <a:stretch>
            <a:fillRect/>
          </a:stretch>
        </p:blipFill>
        <p:spPr>
          <a:xfrm>
            <a:off x="6278572" y="3928446"/>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3175" cap="flat" cmpd="sng" algn="ctr">
            <a:solidFill>
              <a:schemeClr val="tx1">
                <a:lumMod val="40000"/>
                <a:lumOff val="60000"/>
                <a:alpha val="20000"/>
              </a:schemeClr>
            </a:solidFill>
            <a:prstDash val="solid"/>
            <a:round/>
            <a:headEnd type="none" w="med" len="med"/>
            <a:tailEnd type="none" w="med" len="med"/>
          </a:ln>
        </p:spPr>
      </p:pic>
      <p:sp>
        <p:nvSpPr>
          <p:cNvPr id="6" name="文本框 5"/>
          <p:cNvSpPr txBox="1"/>
          <p:nvPr/>
        </p:nvSpPr>
        <p:spPr>
          <a:xfrm>
            <a:off x="909955" y="289560"/>
            <a:ext cx="8874125" cy="843915"/>
          </a:xfrm>
          <a:prstGeom prst="rect">
            <a:avLst/>
          </a:prstGeom>
          <a:noFill/>
        </p:spPr>
        <p:txBody>
          <a:bodyPr wrap="square" rtlCol="0">
            <a:noAutofit/>
          </a:bodyPr>
          <a:p>
            <a:pPr indent="0" fontAlgn="auto">
              <a:lnSpc>
                <a:spcPct val="200000"/>
              </a:lnSpc>
            </a:pPr>
            <a:r>
              <a:rPr lang="zh-CN" altLang="en-US" sz="3600" b="1">
                <a:solidFill>
                  <a:schemeClr val="accent1">
                    <a:lumMod val="75000"/>
                  </a:schemeClr>
                </a:solidFill>
              </a:rPr>
              <a:t>知识拓展</a:t>
            </a:r>
            <a:endParaRPr lang="zh-CN" altLang="en-US" sz="3600" b="1">
              <a:solidFill>
                <a:schemeClr val="accent1">
                  <a:lumMod val="75000"/>
                </a:schemeClr>
              </a:solidFill>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耗崽 24-5"/>
          <p:cNvSpPr txBox="1"/>
          <p:nvPr>
            <p:custDataLst>
              <p:tags r:id="rId1"/>
            </p:custDataLst>
          </p:nvPr>
        </p:nvSpPr>
        <p:spPr>
          <a:xfrm>
            <a:off x="11608435" y="6433185"/>
            <a:ext cx="197485" cy="169545"/>
          </a:xfrm>
          <a:prstGeom prst="rect">
            <a:avLst/>
          </a:prstGeom>
          <a:noFill/>
        </p:spPr>
        <p:txBody>
          <a:bodyPr wrap="square" lIns="0" tIns="0" rIns="0" bIns="0" rtlCol="0" anchor="ctr">
            <a:spAutoFit/>
          </a:bodyPr>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1100" b="0" i="0" u="none" strike="noStrike" kern="1200" cap="none" spc="0" normalizeH="0" baseline="0" noProof="0" dirty="0">
                <a:ln>
                  <a:noFill/>
                </a:ln>
                <a:solidFill>
                  <a:schemeClr val="lt1">
                    <a:lumMod val="50000"/>
                  </a:schemeClr>
                </a:solidFill>
                <a:effectLst/>
                <a:uLnTx/>
                <a:uFillTx/>
                <a:latin typeface="汉仪中黑S" panose="00020600040101010101" pitchFamily="18" charset="-122"/>
                <a:ea typeface="汉仪文黑-55简" panose="00020600040101010101" pitchFamily="18" charset="-122"/>
                <a:cs typeface="+mn-ea"/>
                <a:sym typeface="汉仪中黑S" panose="00020600040101010101" pitchFamily="18" charset="-122"/>
              </a:rPr>
              <a:t>02</a:t>
            </a:r>
            <a:endParaRPr kumimoji="0" lang="en-US" altLang="zh-CN" sz="1100" b="0" i="0" u="none" strike="noStrike" kern="1200" cap="none" spc="0" normalizeH="0" baseline="0" noProof="0" dirty="0">
              <a:ln>
                <a:noFill/>
              </a:ln>
              <a:solidFill>
                <a:schemeClr val="lt1">
                  <a:lumMod val="50000"/>
                </a:schemeClr>
              </a:solidFill>
              <a:effectLst/>
              <a:uLnTx/>
              <a:uFillTx/>
              <a:latin typeface="汉仪中黑S" panose="00020600040101010101" pitchFamily="18" charset="-122"/>
              <a:ea typeface="汉仪文黑-55简" panose="00020600040101010101" pitchFamily="18" charset="-122"/>
              <a:cs typeface="+mn-ea"/>
              <a:sym typeface="汉仪中黑S" panose="00020600040101010101" pitchFamily="18" charset="-122"/>
            </a:endParaRPr>
          </a:p>
        </p:txBody>
      </p:sp>
      <p:sp>
        <p:nvSpPr>
          <p:cNvPr id="11" name="文本框 10"/>
          <p:cNvSpPr txBox="1"/>
          <p:nvPr>
            <p:custDataLst>
              <p:tags r:id="rId2"/>
            </p:custDataLst>
          </p:nvPr>
        </p:nvSpPr>
        <p:spPr>
          <a:xfrm>
            <a:off x="3201029" y="3872230"/>
            <a:ext cx="1678305" cy="769620"/>
          </a:xfrm>
          <a:prstGeom prst="rect">
            <a:avLst/>
          </a:prstGeom>
          <a:noFill/>
        </p:spPr>
        <p:txBody>
          <a:bodyPr wrap="square" bIns="0" rtlCol="0" anchor="b" anchorCtr="0">
            <a:normAutofit/>
          </a:bodyPr>
          <a:lstStyle>
            <a:defPPr>
              <a:defRPr lang="en-US"/>
            </a:defPPr>
            <a:lvl1pPr algn="ctr">
              <a:defRPr sz="5400" b="1">
                <a:solidFill>
                  <a:schemeClr val="tx2"/>
                </a:solidFill>
                <a:effectLst>
                  <a:outerShdw blurRad="38100" dist="38100" dir="2700000" algn="tl">
                    <a:schemeClr val="tx2">
                      <a:alpha val="43000"/>
                    </a:schemeClr>
                  </a:outerShdw>
                </a:effectLst>
                <a:latin typeface="+mj-ea"/>
                <a:ea typeface="+mj-ea"/>
              </a:defRPr>
            </a:lvl1pPr>
          </a:lstStyle>
          <a:p>
            <a:pPr marL="0" indent="0" algn="ctr">
              <a:lnSpc>
                <a:spcPct val="100000"/>
              </a:lnSpc>
              <a:spcBef>
                <a:spcPts val="0"/>
              </a:spcBef>
              <a:spcAft>
                <a:spcPts val="0"/>
              </a:spcAft>
              <a:buSzPct val="100000"/>
              <a:buNone/>
            </a:pPr>
            <a:r>
              <a:rPr lang="zh-CN" altLang="en-US" sz="4400" dirty="0">
                <a:solidFill>
                  <a:schemeClr val="accent1">
                    <a:lumMod val="75000"/>
                  </a:schemeClr>
                </a:solidFill>
                <a:effectLst/>
                <a:latin typeface="Arial Black" panose="020B0A04020102020204" charset="0"/>
                <a:ea typeface="汉仪大黑简" panose="02010600000101010101" charset="-122"/>
                <a:sym typeface="汉仪中黑S" panose="00020600040101010101" pitchFamily="18" charset="-122"/>
              </a:rPr>
              <a:t>目录</a:t>
            </a:r>
            <a:endParaRPr lang="zh-CN" altLang="en-US" sz="4400" dirty="0">
              <a:solidFill>
                <a:schemeClr val="accent1">
                  <a:lumMod val="75000"/>
                </a:schemeClr>
              </a:solidFill>
              <a:effectLst/>
              <a:latin typeface="Arial Black" panose="020B0A04020102020204" charset="0"/>
              <a:ea typeface="汉仪大黑简" panose="02010600000101010101" charset="-122"/>
              <a:sym typeface="汉仪中黑S" panose="00020600040101010101" pitchFamily="18" charset="-122"/>
            </a:endParaRPr>
          </a:p>
        </p:txBody>
      </p:sp>
      <p:sp>
        <p:nvSpPr>
          <p:cNvPr id="3" name="文本框 2"/>
          <p:cNvSpPr txBox="1"/>
          <p:nvPr/>
        </p:nvSpPr>
        <p:spPr>
          <a:xfrm>
            <a:off x="5908040" y="3129915"/>
            <a:ext cx="5266690" cy="2254250"/>
          </a:xfrm>
          <a:prstGeom prst="rect">
            <a:avLst/>
          </a:prstGeom>
          <a:noFill/>
        </p:spPr>
        <p:txBody>
          <a:bodyPr wrap="square" rtlCol="0">
            <a:noAutofit/>
          </a:bodyPr>
          <a:p>
            <a:pPr indent="0" fontAlgn="auto">
              <a:lnSpc>
                <a:spcPct val="150000"/>
              </a:lnSpc>
            </a:pPr>
            <a:r>
              <a:rPr lang="zh-CN" altLang="en-US" sz="2400"/>
              <a:t>任务</a:t>
            </a:r>
            <a:r>
              <a:rPr lang="en-US" altLang="zh-CN" sz="2400"/>
              <a:t> 1   </a:t>
            </a:r>
            <a:r>
              <a:rPr lang="zh-CN" altLang="en-US" sz="2400"/>
              <a:t>结构体</a:t>
            </a:r>
            <a:endParaRPr lang="en-US" altLang="zh-CN" sz="2400"/>
          </a:p>
          <a:p>
            <a:pPr indent="0" fontAlgn="auto">
              <a:lnSpc>
                <a:spcPct val="150000"/>
              </a:lnSpc>
            </a:pPr>
            <a:r>
              <a:rPr lang="zh-CN" altLang="en-US" sz="2400"/>
              <a:t>任务</a:t>
            </a:r>
            <a:r>
              <a:rPr lang="en-US" altLang="zh-CN" sz="2400"/>
              <a:t> 2   </a:t>
            </a:r>
            <a:r>
              <a:rPr lang="zh-CN" altLang="en-US" sz="2400"/>
              <a:t>结构体数组</a:t>
            </a:r>
            <a:endParaRPr lang="en-US" altLang="zh-CN" sz="2400"/>
          </a:p>
          <a:p>
            <a:pPr indent="0" fontAlgn="auto">
              <a:lnSpc>
                <a:spcPct val="150000"/>
              </a:lnSpc>
            </a:pPr>
            <a:r>
              <a:rPr lang="zh-CN" altLang="en-US" sz="2400"/>
              <a:t>任务</a:t>
            </a:r>
            <a:r>
              <a:rPr lang="en-US" altLang="zh-CN" sz="2400"/>
              <a:t> 3   </a:t>
            </a:r>
            <a:r>
              <a:rPr lang="zh-CN" altLang="en-US" sz="2400"/>
              <a:t>共用体</a:t>
            </a:r>
            <a:endParaRPr lang="en-US" altLang="zh-CN" sz="2400"/>
          </a:p>
          <a:p>
            <a:pPr indent="0" fontAlgn="auto">
              <a:lnSpc>
                <a:spcPct val="150000"/>
              </a:lnSpc>
            </a:pPr>
            <a:r>
              <a:rPr lang="zh-CN" altLang="en-US" sz="2400"/>
              <a:t>任务</a:t>
            </a:r>
            <a:r>
              <a:rPr lang="en-US" altLang="zh-CN" sz="2400"/>
              <a:t> 4   </a:t>
            </a:r>
            <a:r>
              <a:rPr lang="zh-CN" altLang="en-US" sz="2400"/>
              <a:t>枚举类型</a:t>
            </a:r>
            <a:endParaRPr lang="zh-CN" altLang="en-US" sz="2400"/>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稻壳儿：耗崽 22"/>
          <p:cNvPicPr>
            <a:picLocks noChangeAspect="1"/>
          </p:cNvPicPr>
          <p:nvPr/>
        </p:nvPicPr>
        <p:blipFill rotWithShape="1">
          <a:blip r:embed="rId1"/>
          <a:srcRect l="29933" t="18883"/>
          <a:stretch>
            <a:fillRect/>
          </a:stretch>
        </p:blipFill>
        <p:spPr>
          <a:xfrm>
            <a:off x="-1" y="0"/>
            <a:ext cx="2498925" cy="2035086"/>
          </a:xfrm>
          <a:prstGeom prst="rect">
            <a:avLst/>
          </a:prstGeom>
        </p:spPr>
      </p:pic>
      <p:pic>
        <p:nvPicPr>
          <p:cNvPr id="15" name="稻壳儿：耗崽 23"/>
          <p:cNvPicPr>
            <a:picLocks noChangeAspect="1"/>
          </p:cNvPicPr>
          <p:nvPr/>
        </p:nvPicPr>
        <p:blipFill rotWithShape="1">
          <a:blip r:embed="rId2"/>
          <a:srcRect r="29972" b="14126"/>
          <a:stretch>
            <a:fillRect/>
          </a:stretch>
        </p:blipFill>
        <p:spPr>
          <a:xfrm>
            <a:off x="10035271" y="4983806"/>
            <a:ext cx="2156729" cy="1873367"/>
          </a:xfrm>
          <a:prstGeom prst="rect">
            <a:avLst/>
          </a:prstGeom>
        </p:spPr>
      </p:pic>
      <p:sp>
        <p:nvSpPr>
          <p:cNvPr id="18" name="标题 7"/>
          <p:cNvSpPr/>
          <p:nvPr>
            <p:custDataLst>
              <p:tags r:id="rId3"/>
            </p:custDataLst>
          </p:nvPr>
        </p:nvSpPr>
        <p:spPr>
          <a:xfrm>
            <a:off x="1248410" y="2403310"/>
            <a:ext cx="4846500" cy="2210850"/>
          </a:xfrm>
          <a:prstGeom prst="rect">
            <a:avLst/>
          </a:prstGeom>
        </p:spPr>
        <p:txBody>
          <a:bodyPr vert="horz" wrap="square" lIns="101600" tIns="38100" rIns="76200" bIns="38100" rtlCol="0" anchor="ctr" anchorCtr="0">
            <a:normAutofit/>
          </a:bodyPr>
          <a:lstStyle>
            <a:lvl1pPr marL="0" marR="0" algn="l" defTabSz="914400" rtl="0" eaLnBrk="1" fontAlgn="auto" latinLnBrk="0" hangingPunct="1">
              <a:lnSpc>
                <a:spcPct val="100000"/>
              </a:lnSpc>
              <a:spcBef>
                <a:spcPct val="0"/>
              </a:spcBef>
              <a:buClrTx/>
              <a:buSzTx/>
              <a:buFontTx/>
              <a:buNone/>
              <a:defRPr kumimoji="0" lang="zh-CN" altLang="en-US" sz="6000" b="0" i="0" u="none" strike="noStrike" kern="1200" cap="none" spc="150" normalizeH="0" baseline="0" noProof="1" dirty="0">
                <a:solidFill>
                  <a:schemeClr val="dk1">
                    <a:lumMod val="85000"/>
                    <a:lumOff val="15000"/>
                  </a:schemeClr>
                </a:solidFill>
                <a:uFillTx/>
                <a:latin typeface="Arial" panose="020B0604020202020204" pitchFamily="34" charset="0"/>
                <a:ea typeface="汉仪大黑简" panose="02010600000101010101" charset="-122"/>
                <a:cs typeface="+mn-cs"/>
              </a:defRPr>
            </a:lvl1pPr>
          </a:lstStyle>
          <a:p>
            <a:pPr marL="0" indent="0" algn="l">
              <a:lnSpc>
                <a:spcPct val="100000"/>
              </a:lnSpc>
              <a:spcBef>
                <a:spcPts val="0"/>
              </a:spcBef>
              <a:spcAft>
                <a:spcPts val="0"/>
              </a:spcAft>
              <a:buSzPct val="100000"/>
              <a:buNone/>
            </a:pPr>
            <a:r>
              <a:rPr lang="zh-CN" altLang="en-US" sz="6600" dirty="0">
                <a:solidFill>
                  <a:schemeClr val="accent1">
                    <a:lumMod val="75000"/>
                  </a:schemeClr>
                </a:solidFill>
                <a:sym typeface="汉仪中黑S" panose="00020600040101010101" pitchFamily="18" charset="-122"/>
              </a:rPr>
              <a:t>感谢聆听</a:t>
            </a:r>
            <a:endParaRPr lang="zh-CN" altLang="en-US" sz="6600" dirty="0">
              <a:solidFill>
                <a:schemeClr val="accent1">
                  <a:lumMod val="75000"/>
                </a:schemeClr>
              </a:solidFill>
              <a:sym typeface="汉仪中黑S" panose="00020600040101010101" pitchFamily="18"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p:nvPr>
            <p:ph type="ctrTitle" idx="1"/>
            <p:custDataLst>
              <p:tags r:id="rId1"/>
            </p:custDataLst>
          </p:nvPr>
        </p:nvSpPr>
        <p:spPr>
          <a:xfrm>
            <a:off x="4915285" y="2877709"/>
            <a:ext cx="5299325" cy="801914"/>
          </a:xfrm>
        </p:spPr>
        <p:txBody>
          <a:bodyPr>
            <a:normAutofit/>
          </a:bodyPr>
          <a:p>
            <a:pPr marL="0" indent="0" algn="l">
              <a:lnSpc>
                <a:spcPct val="100000"/>
              </a:lnSpc>
              <a:spcBef>
                <a:spcPts val="0"/>
              </a:spcBef>
              <a:spcAft>
                <a:spcPts val="0"/>
              </a:spcAft>
              <a:buSzPct val="100000"/>
              <a:buNone/>
            </a:pPr>
            <a:r>
              <a:rPr lang="zh-CN" altLang="en-US" sz="4000">
                <a:solidFill>
                  <a:schemeClr val="accent1">
                    <a:lumMod val="75000"/>
                  </a:schemeClr>
                </a:solidFill>
              </a:rPr>
              <a:t>结构体</a:t>
            </a:r>
            <a:endParaRPr lang="zh-CN" altLang="en-US" sz="4000">
              <a:solidFill>
                <a:schemeClr val="accent1">
                  <a:lumMod val="75000"/>
                </a:schemeClr>
              </a:solidFill>
            </a:endParaRPr>
          </a:p>
        </p:txBody>
      </p:sp>
      <p:sp>
        <p:nvSpPr>
          <p:cNvPr id="51" name="文本框 50"/>
          <p:cNvSpPr txBox="1"/>
          <p:nvPr>
            <p:custDataLst>
              <p:tags r:id="rId2"/>
            </p:custDataLst>
          </p:nvPr>
        </p:nvSpPr>
        <p:spPr>
          <a:xfrm>
            <a:off x="1987550" y="1831772"/>
            <a:ext cx="2873850" cy="3195079"/>
          </a:xfrm>
          <a:prstGeom prst="rect">
            <a:avLst/>
          </a:prstGeom>
          <a:noFill/>
          <a:ln>
            <a:noFill/>
          </a:ln>
        </p:spPr>
        <p:txBody>
          <a:bodyPr wrap="square" lIns="101600" tIns="38100" rIns="63500" bIns="38100" rtlCol="0" anchor="ctr" anchorCtr="0">
            <a:normAutofit fontScale="90000"/>
          </a:bodyPr>
          <a:p>
            <a:pPr algn="r"/>
            <a:r>
              <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rPr>
              <a:t>01</a:t>
            </a:r>
            <a:endParaRPr lang="en-US" altLang="zh-CN" sz="16600" spc="400" dirty="0">
              <a:ln w="38100">
                <a:solidFill>
                  <a:schemeClr val="dk1"/>
                </a:solidFill>
              </a:ln>
              <a:solidFill>
                <a:schemeClr val="dk1">
                  <a:lumMod val="85000"/>
                  <a:lumOff val="15000"/>
                </a:schemeClr>
              </a:solidFill>
              <a:latin typeface="Arial Black" panose="020B0A04020102020204" charset="0"/>
              <a:ea typeface="汉仪中黑 简" panose="00020600040101010101" charset="-122"/>
              <a:cs typeface="汉仪中黑 简" panose="00020600040101010101" charset="-122"/>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8" name="图片 7" descr="VCG211367570136"/>
          <p:cNvPicPr>
            <a:picLocks noChangeAspect="1"/>
          </p:cNvPicPr>
          <p:nvPr>
            <p:custDataLst>
              <p:tags r:id="rId2"/>
            </p:custDataLst>
          </p:nvPr>
        </p:nvPicPr>
        <p:blipFill>
          <a:blip r:embed="rId1">
            <a:alphaModFix amt="97000"/>
          </a:blip>
          <a:srcRect t="-1051"/>
          <a:stretch>
            <a:fillRect/>
          </a:stretch>
        </p:blipFill>
        <p:spPr>
          <a:xfrm>
            <a:off x="579318" y="218758"/>
            <a:ext cx="11030177" cy="6346824"/>
          </a:xfrm>
          <a:prstGeom prst="rect">
            <a:avLst/>
          </a:prstGeom>
        </p:spPr>
      </p:pic>
      <p:pic>
        <p:nvPicPr>
          <p:cNvPr id="16" name="图片 15"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6" name="图片 5"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69" name="稻壳儿：耗崽 1-24"/>
          <p:cNvSpPr txBox="1"/>
          <p:nvPr/>
        </p:nvSpPr>
        <p:spPr>
          <a:xfrm>
            <a:off x="1221105" y="687070"/>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任务目标</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4" name="稻壳儿：耗崽 22-2"/>
          <p:cNvSpPr txBox="1">
            <a:spLocks noChangeArrowheads="1"/>
          </p:cNvSpPr>
          <p:nvPr>
            <p:custDataLst>
              <p:tags r:id="rId7"/>
            </p:custDataLst>
          </p:nvPr>
        </p:nvSpPr>
        <p:spPr bwMode="auto">
          <a:xfrm>
            <a:off x="1221105" y="1240790"/>
            <a:ext cx="984758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1.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能根据需要定义结构体类型；</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2.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会用定义好的结构体类型定义结构体变量并对它初始化；</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3.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能通过引用结构体变量解决现实生活问题；</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a:p>
            <a:pPr lvl="0" algn="l" eaLnBrk="1" fontAlgn="base" hangingPunct="1">
              <a:lnSpc>
                <a:spcPct val="130000"/>
              </a:lnSpc>
              <a:spcBef>
                <a:spcPct val="0"/>
              </a:spcBef>
              <a:spcAft>
                <a:spcPct val="0"/>
              </a:spcAft>
            </a:pPr>
            <a:r>
              <a:rPr lang="en-US" altLang="zh-CN"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4. </a:t>
            </a: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善于接受新事物，培养学生的知识应用及知识迁移能力。</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10" name="稻壳儿：耗崽 1-24"/>
          <p:cNvSpPr txBox="1"/>
          <p:nvPr/>
        </p:nvSpPr>
        <p:spPr>
          <a:xfrm>
            <a:off x="1221105" y="283527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任务描述</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11" name="稻壳儿：耗崽 22-2"/>
          <p:cNvSpPr txBox="1">
            <a:spLocks noChangeArrowheads="1"/>
          </p:cNvSpPr>
          <p:nvPr>
            <p:custDataLst>
              <p:tags r:id="rId8"/>
            </p:custDataLst>
          </p:nvPr>
        </p:nvSpPr>
        <p:spPr bwMode="auto">
          <a:xfrm>
            <a:off x="1221105" y="3583305"/>
            <a:ext cx="9847580" cy="35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设计一个程序，输入一个学生的信息并显示。</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 name="稻壳儿：耗崽 1-24"/>
          <p:cNvSpPr txBox="1"/>
          <p:nvPr/>
        </p:nvSpPr>
        <p:spPr>
          <a:xfrm>
            <a:off x="1221105" y="4137025"/>
            <a:ext cx="100564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任务分析</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3" name="稻壳儿：耗崽 22-2"/>
          <p:cNvSpPr txBox="1">
            <a:spLocks noChangeArrowheads="1"/>
          </p:cNvSpPr>
          <p:nvPr>
            <p:custDataLst>
              <p:tags r:id="rId9"/>
            </p:custDataLst>
          </p:nvPr>
        </p:nvSpPr>
        <p:spPr bwMode="auto">
          <a:xfrm>
            <a:off x="1221105" y="4885055"/>
            <a:ext cx="9847580" cy="107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l" eaLnBrk="1" fontAlgn="base" hangingPunct="1">
              <a:lnSpc>
                <a:spcPct val="130000"/>
              </a:lnSpc>
              <a:spcBef>
                <a:spcPct val="0"/>
              </a:spcBef>
              <a:spcAft>
                <a:spcPct val="0"/>
              </a:spcAft>
            </a:pPr>
            <a:r>
              <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rPr>
              <a:t>学生的基本信息一般包括：学号、姓名、年龄、性别和成绩等，因为这些信息具有不同的数据类型，因此存放学生信息的变量应该是结构体变量。为此，我们首先要定义构造类型引入一个表示学生信息的结构体类型，再用该类型定义结构体变量。</a:t>
            </a:r>
            <a:endParaRPr lang="zh-CN" altLang="en-US" dirty="0">
              <a:solidFill>
                <a:schemeClr val="dk1"/>
              </a:solidFill>
              <a:latin typeface="汉仪中黑 简" panose="00020600040101010101" charset="-122"/>
              <a:ea typeface="汉仪中黑 简" panose="00020600040101010101" charset="-122"/>
              <a:cs typeface="+mn-ea"/>
              <a:sym typeface="汉仪中黑S" panose="00020600040101010101" pitchFamily="18"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641350"/>
            <a:ext cx="10069195" cy="553720"/>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预备知识</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52" name="稻壳儿：耗崽 2"/>
          <p:cNvSpPr/>
          <p:nvPr>
            <p:custDataLst>
              <p:tags r:id="rId7"/>
            </p:custDataLst>
          </p:nvPr>
        </p:nvSpPr>
        <p:spPr>
          <a:xfrm>
            <a:off x="3446145" y="1819275"/>
            <a:ext cx="7684135" cy="2876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sp>
        <p:nvSpPr>
          <p:cNvPr id="20491" name="稻壳儿：耗崽 3-2"/>
          <p:cNvSpPr>
            <a:spLocks noChangeArrowheads="1"/>
          </p:cNvSpPr>
          <p:nvPr>
            <p:custDataLst>
              <p:tags r:id="rId8"/>
            </p:custDataLst>
          </p:nvPr>
        </p:nvSpPr>
        <p:spPr bwMode="auto">
          <a:xfrm>
            <a:off x="3560445" y="1985010"/>
            <a:ext cx="7192010" cy="241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lang="zh-CN" altLang="en-US" sz="3600" b="1"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一、结构体类型的定义</a:t>
            </a:r>
            <a:endParaRPr lang="zh-CN" altLang="en-US" sz="3600" b="1"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结构体类型的定义一般形式如下：</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struct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结构体名</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a:t>
            </a:r>
            <a:endPar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a:t>
            </a:r>
            <a:r>
              <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成员列表</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a:p>
            <a:pPr algn="just">
              <a:lnSpc>
                <a:spcPct val="130000"/>
              </a:lnSpc>
            </a:pPr>
            <a:r>
              <a:rPr lang="en-US" altLang="zh-CN"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rPr>
              <a:t> };</a:t>
            </a:r>
            <a:endParaRPr lang="zh-CN" altLang="en-US" sz="1600" spc="300" dirty="0">
              <a:solidFill>
                <a:schemeClr val="lt1"/>
              </a:solidFill>
              <a:latin typeface="汉仪中黑 简" panose="00020600040101010101" charset="-122"/>
              <a:ea typeface="汉仪中黑 简" panose="00020600040101010101" charset="-122"/>
              <a:cs typeface="+mn-ea"/>
              <a:sym typeface="汉仪中黑S" panose="00020600040101010101" pitchFamily="18" charset="-122"/>
            </a:endParaRPr>
          </a:p>
        </p:txBody>
      </p:sp>
      <p:cxnSp>
        <p:nvCxnSpPr>
          <p:cNvPr id="22" name="稻壳儿：耗崽 7"/>
          <p:cNvCxnSpPr/>
          <p:nvPr>
            <p:custDataLst>
              <p:tags r:id="rId9"/>
            </p:custDataLst>
          </p:nvPr>
        </p:nvCxnSpPr>
        <p:spPr bwMode="auto">
          <a:xfrm>
            <a:off x="695325" y="5186363"/>
            <a:ext cx="10701338" cy="0"/>
          </a:xfrm>
          <a:prstGeom prst="line">
            <a:avLst/>
          </a:prstGeom>
          <a:ln w="25400" cmpd="sng">
            <a:solidFill>
              <a:schemeClr val="accent3"/>
            </a:solidFill>
            <a:prstDash val="solid"/>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0"/>
          <a:stretch>
            <a:fillRect/>
          </a:stretch>
        </p:blipFill>
        <p:spPr>
          <a:xfrm>
            <a:off x="642620" y="1819275"/>
            <a:ext cx="2803525" cy="2876550"/>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82" name="对象11"/>
          <p:cNvSpPr/>
          <p:nvPr>
            <p:custDataLst>
              <p:tags r:id="rId7"/>
            </p:custDataLst>
          </p:nvPr>
        </p:nvSpPr>
        <p:spPr>
          <a:xfrm>
            <a:off x="5080318" y="2746693"/>
            <a:ext cx="1709928" cy="1709928"/>
          </a:xfrm>
          <a:custGeom>
            <a:avLst/>
            <a:gdLst/>
            <a:ahLst/>
            <a:cxnLst/>
            <a:rect l="l" t="t" r="r" b="b"/>
            <a:pathLst>
              <a:path w="1709928" h="1709928">
                <a:moveTo>
                  <a:pt x="822960" y="0"/>
                </a:moveTo>
                <a:cubicBezTo>
                  <a:pt x="832104" y="0"/>
                  <a:pt x="841248" y="0"/>
                  <a:pt x="859536" y="0"/>
                </a:cubicBezTo>
                <a:cubicBezTo>
                  <a:pt x="868680" y="0"/>
                  <a:pt x="877824" y="0"/>
                  <a:pt x="886968" y="0"/>
                </a:cubicBezTo>
                <a:lnTo>
                  <a:pt x="886968" y="9144"/>
                </a:lnTo>
                <a:cubicBezTo>
                  <a:pt x="877824" y="9144"/>
                  <a:pt x="868680" y="9144"/>
                  <a:pt x="859536" y="9144"/>
                </a:cubicBezTo>
                <a:cubicBezTo>
                  <a:pt x="841248" y="9144"/>
                  <a:pt x="832104" y="9144"/>
                  <a:pt x="822960" y="9144"/>
                </a:cubicBezTo>
                <a:lnTo>
                  <a:pt x="822960" y="0"/>
                </a:lnTo>
                <a:moveTo>
                  <a:pt x="685800" y="18288"/>
                </a:moveTo>
                <a:cubicBezTo>
                  <a:pt x="713232" y="9144"/>
                  <a:pt x="731520" y="9144"/>
                  <a:pt x="758952" y="9144"/>
                </a:cubicBezTo>
                <a:lnTo>
                  <a:pt x="758952" y="18288"/>
                </a:lnTo>
                <a:cubicBezTo>
                  <a:pt x="731520" y="18288"/>
                  <a:pt x="713232" y="27432"/>
                  <a:pt x="694944" y="27432"/>
                </a:cubicBezTo>
                <a:lnTo>
                  <a:pt x="685800" y="18288"/>
                </a:lnTo>
                <a:moveTo>
                  <a:pt x="960120" y="9144"/>
                </a:moveTo>
                <a:cubicBezTo>
                  <a:pt x="978408" y="9144"/>
                  <a:pt x="1005840" y="9144"/>
                  <a:pt x="1024128" y="18288"/>
                </a:cubicBezTo>
                <a:lnTo>
                  <a:pt x="1024128" y="27432"/>
                </a:lnTo>
                <a:cubicBezTo>
                  <a:pt x="996696" y="27432"/>
                  <a:pt x="978408" y="18288"/>
                  <a:pt x="960120" y="18288"/>
                </a:cubicBezTo>
                <a:lnTo>
                  <a:pt x="960120" y="9144"/>
                </a:lnTo>
                <a:moveTo>
                  <a:pt x="557784" y="54864"/>
                </a:moveTo>
                <a:cubicBezTo>
                  <a:pt x="585216" y="45720"/>
                  <a:pt x="603504" y="36576"/>
                  <a:pt x="621792" y="27432"/>
                </a:cubicBezTo>
                <a:lnTo>
                  <a:pt x="630936" y="45720"/>
                </a:lnTo>
                <a:cubicBezTo>
                  <a:pt x="603504" y="45720"/>
                  <a:pt x="585216" y="54864"/>
                  <a:pt x="566928" y="64008"/>
                </a:cubicBezTo>
                <a:lnTo>
                  <a:pt x="557784" y="54864"/>
                </a:lnTo>
                <a:moveTo>
                  <a:pt x="1088136" y="27432"/>
                </a:moveTo>
                <a:cubicBezTo>
                  <a:pt x="1106424" y="36576"/>
                  <a:pt x="1133856" y="45720"/>
                  <a:pt x="1152144" y="54864"/>
                </a:cubicBezTo>
                <a:lnTo>
                  <a:pt x="1152144" y="64008"/>
                </a:lnTo>
                <a:cubicBezTo>
                  <a:pt x="1124712" y="54864"/>
                  <a:pt x="1106424" y="45720"/>
                  <a:pt x="1088136" y="45720"/>
                </a:cubicBezTo>
                <a:lnTo>
                  <a:pt x="1088136" y="27432"/>
                </a:lnTo>
                <a:moveTo>
                  <a:pt x="1216152" y="82296"/>
                </a:moveTo>
                <a:cubicBezTo>
                  <a:pt x="1234440" y="91440"/>
                  <a:pt x="1252728" y="100584"/>
                  <a:pt x="1271016" y="109728"/>
                </a:cubicBezTo>
                <a:lnTo>
                  <a:pt x="1271016" y="118872"/>
                </a:lnTo>
                <a:cubicBezTo>
                  <a:pt x="1252728" y="109728"/>
                  <a:pt x="1234440" y="100584"/>
                  <a:pt x="1207008" y="91440"/>
                </a:cubicBezTo>
                <a:lnTo>
                  <a:pt x="1216152" y="82296"/>
                </a:lnTo>
                <a:moveTo>
                  <a:pt x="438912" y="109728"/>
                </a:moveTo>
                <a:cubicBezTo>
                  <a:pt x="457200" y="100584"/>
                  <a:pt x="475488" y="91440"/>
                  <a:pt x="493776" y="82296"/>
                </a:cubicBezTo>
                <a:lnTo>
                  <a:pt x="502920" y="91440"/>
                </a:lnTo>
                <a:cubicBezTo>
                  <a:pt x="484632" y="100584"/>
                  <a:pt x="466344" y="109728"/>
                  <a:pt x="448056" y="118872"/>
                </a:cubicBezTo>
                <a:lnTo>
                  <a:pt x="438912" y="109728"/>
                </a:lnTo>
                <a:moveTo>
                  <a:pt x="1335024" y="146304"/>
                </a:moveTo>
                <a:cubicBezTo>
                  <a:pt x="1353312" y="155448"/>
                  <a:pt x="1371600" y="173736"/>
                  <a:pt x="1389888" y="182880"/>
                </a:cubicBezTo>
                <a:lnTo>
                  <a:pt x="1380744" y="192024"/>
                </a:lnTo>
                <a:cubicBezTo>
                  <a:pt x="1362456" y="182880"/>
                  <a:pt x="1344168" y="164592"/>
                  <a:pt x="1325880" y="155448"/>
                </a:cubicBezTo>
                <a:lnTo>
                  <a:pt x="1335024" y="146304"/>
                </a:lnTo>
                <a:moveTo>
                  <a:pt x="329184" y="182880"/>
                </a:moveTo>
                <a:cubicBezTo>
                  <a:pt x="347472" y="173736"/>
                  <a:pt x="365760" y="155448"/>
                  <a:pt x="384048" y="146304"/>
                </a:cubicBezTo>
                <a:lnTo>
                  <a:pt x="384048" y="155448"/>
                </a:lnTo>
                <a:cubicBezTo>
                  <a:pt x="365760" y="164592"/>
                  <a:pt x="347472" y="182880"/>
                  <a:pt x="329184" y="192024"/>
                </a:cubicBezTo>
                <a:lnTo>
                  <a:pt x="329184" y="182880"/>
                </a:lnTo>
                <a:moveTo>
                  <a:pt x="1435608" y="228600"/>
                </a:moveTo>
                <a:cubicBezTo>
                  <a:pt x="1453896" y="246888"/>
                  <a:pt x="1472184" y="256032"/>
                  <a:pt x="1481328" y="274320"/>
                </a:cubicBezTo>
                <a:lnTo>
                  <a:pt x="1481328" y="283464"/>
                </a:lnTo>
                <a:cubicBezTo>
                  <a:pt x="1463040" y="265176"/>
                  <a:pt x="1444752" y="246888"/>
                  <a:pt x="1426464" y="237744"/>
                </a:cubicBezTo>
                <a:lnTo>
                  <a:pt x="1435608" y="228600"/>
                </a:lnTo>
                <a:moveTo>
                  <a:pt x="228600" y="274320"/>
                </a:moveTo>
                <a:cubicBezTo>
                  <a:pt x="246888" y="256032"/>
                  <a:pt x="256032" y="246888"/>
                  <a:pt x="274320" y="228600"/>
                </a:cubicBezTo>
                <a:lnTo>
                  <a:pt x="283464" y="237744"/>
                </a:lnTo>
                <a:cubicBezTo>
                  <a:pt x="265176" y="246888"/>
                  <a:pt x="246888" y="265176"/>
                  <a:pt x="237744" y="283464"/>
                </a:cubicBezTo>
                <a:lnTo>
                  <a:pt x="228600" y="274320"/>
                </a:lnTo>
                <a:moveTo>
                  <a:pt x="1527048" y="329184"/>
                </a:moveTo>
                <a:cubicBezTo>
                  <a:pt x="1545336" y="347472"/>
                  <a:pt x="1554480" y="365760"/>
                  <a:pt x="1572768" y="384048"/>
                </a:cubicBezTo>
                <a:lnTo>
                  <a:pt x="1563624" y="384048"/>
                </a:lnTo>
                <a:cubicBezTo>
                  <a:pt x="1545336" y="365760"/>
                  <a:pt x="1536192" y="347472"/>
                  <a:pt x="1517904" y="329184"/>
                </a:cubicBezTo>
                <a:lnTo>
                  <a:pt x="1527048" y="329184"/>
                </a:lnTo>
                <a:moveTo>
                  <a:pt x="146304" y="384048"/>
                </a:moveTo>
                <a:cubicBezTo>
                  <a:pt x="155448" y="365760"/>
                  <a:pt x="173736" y="347472"/>
                  <a:pt x="182880" y="329184"/>
                </a:cubicBezTo>
                <a:lnTo>
                  <a:pt x="192024" y="329184"/>
                </a:lnTo>
                <a:cubicBezTo>
                  <a:pt x="182880" y="347472"/>
                  <a:pt x="164592" y="365760"/>
                  <a:pt x="155448" y="384048"/>
                </a:cubicBezTo>
                <a:lnTo>
                  <a:pt x="146304" y="384048"/>
                </a:lnTo>
                <a:moveTo>
                  <a:pt x="1600200" y="438912"/>
                </a:moveTo>
                <a:cubicBezTo>
                  <a:pt x="1618488" y="457200"/>
                  <a:pt x="1627632" y="475488"/>
                  <a:pt x="1636776" y="493776"/>
                </a:cubicBezTo>
                <a:lnTo>
                  <a:pt x="1627632" y="502920"/>
                </a:lnTo>
                <a:cubicBezTo>
                  <a:pt x="1618488" y="484632"/>
                  <a:pt x="1609344" y="466344"/>
                  <a:pt x="1591056" y="438912"/>
                </a:cubicBezTo>
                <a:lnTo>
                  <a:pt x="1600200" y="438912"/>
                </a:lnTo>
                <a:moveTo>
                  <a:pt x="82296" y="493776"/>
                </a:moveTo>
                <a:cubicBezTo>
                  <a:pt x="91440" y="475488"/>
                  <a:pt x="100584" y="457200"/>
                  <a:pt x="109728" y="438912"/>
                </a:cubicBezTo>
                <a:lnTo>
                  <a:pt x="118872" y="438912"/>
                </a:lnTo>
                <a:cubicBezTo>
                  <a:pt x="109728" y="466344"/>
                  <a:pt x="100584" y="484632"/>
                  <a:pt x="91440" y="502920"/>
                </a:cubicBezTo>
                <a:lnTo>
                  <a:pt x="82296" y="493776"/>
                </a:lnTo>
                <a:moveTo>
                  <a:pt x="1664208" y="557784"/>
                </a:moveTo>
                <a:cubicBezTo>
                  <a:pt x="1664208" y="576072"/>
                  <a:pt x="1673352" y="603504"/>
                  <a:pt x="1682496" y="621792"/>
                </a:cubicBezTo>
                <a:lnTo>
                  <a:pt x="1673352" y="621792"/>
                </a:lnTo>
                <a:cubicBezTo>
                  <a:pt x="1664208" y="603504"/>
                  <a:pt x="1655064" y="585216"/>
                  <a:pt x="1645920" y="566928"/>
                </a:cubicBezTo>
                <a:lnTo>
                  <a:pt x="1664208" y="557784"/>
                </a:lnTo>
                <a:moveTo>
                  <a:pt x="27432" y="621792"/>
                </a:moveTo>
                <a:cubicBezTo>
                  <a:pt x="36576" y="603504"/>
                  <a:pt x="45720" y="576072"/>
                  <a:pt x="54864" y="557784"/>
                </a:cubicBezTo>
                <a:lnTo>
                  <a:pt x="64008" y="566928"/>
                </a:lnTo>
                <a:cubicBezTo>
                  <a:pt x="54864" y="585216"/>
                  <a:pt x="45720" y="603504"/>
                  <a:pt x="45720" y="621792"/>
                </a:cubicBezTo>
                <a:lnTo>
                  <a:pt x="27432" y="621792"/>
                </a:lnTo>
                <a:moveTo>
                  <a:pt x="1700784" y="685800"/>
                </a:moveTo>
                <a:cubicBezTo>
                  <a:pt x="1700784" y="713232"/>
                  <a:pt x="1700784" y="731520"/>
                  <a:pt x="1709928" y="758952"/>
                </a:cubicBezTo>
                <a:lnTo>
                  <a:pt x="1691640" y="758952"/>
                </a:lnTo>
                <a:cubicBezTo>
                  <a:pt x="1691640" y="731520"/>
                  <a:pt x="1691640" y="713232"/>
                  <a:pt x="1682496" y="694944"/>
                </a:cubicBezTo>
                <a:lnTo>
                  <a:pt x="1700784" y="685800"/>
                </a:lnTo>
                <a:moveTo>
                  <a:pt x="9144" y="758952"/>
                </a:moveTo>
                <a:cubicBezTo>
                  <a:pt x="9144" y="731520"/>
                  <a:pt x="9144" y="713232"/>
                  <a:pt x="18288" y="685800"/>
                </a:cubicBezTo>
                <a:lnTo>
                  <a:pt x="27432" y="694944"/>
                </a:lnTo>
                <a:cubicBezTo>
                  <a:pt x="27432" y="713232"/>
                  <a:pt x="18288" y="731520"/>
                  <a:pt x="18288" y="758952"/>
                </a:cubicBezTo>
                <a:lnTo>
                  <a:pt x="9144" y="758952"/>
                </a:lnTo>
                <a:moveTo>
                  <a:pt x="1709928" y="822960"/>
                </a:moveTo>
                <a:cubicBezTo>
                  <a:pt x="1709928" y="832104"/>
                  <a:pt x="1709928" y="841248"/>
                  <a:pt x="1709928" y="859536"/>
                </a:cubicBezTo>
                <a:cubicBezTo>
                  <a:pt x="1709928" y="868680"/>
                  <a:pt x="1709928" y="877824"/>
                  <a:pt x="1709928" y="886968"/>
                </a:cubicBezTo>
                <a:lnTo>
                  <a:pt x="1700784" y="886968"/>
                </a:lnTo>
                <a:cubicBezTo>
                  <a:pt x="1700784" y="877824"/>
                  <a:pt x="1700784" y="868680"/>
                  <a:pt x="1700784" y="859536"/>
                </a:cubicBezTo>
                <a:cubicBezTo>
                  <a:pt x="1700784" y="841248"/>
                  <a:pt x="1700784" y="832104"/>
                  <a:pt x="1700784" y="822960"/>
                </a:cubicBezTo>
                <a:lnTo>
                  <a:pt x="1709928" y="822960"/>
                </a:lnTo>
                <a:moveTo>
                  <a:pt x="0" y="859536"/>
                </a:moveTo>
                <a:cubicBezTo>
                  <a:pt x="0" y="841248"/>
                  <a:pt x="0" y="832104"/>
                  <a:pt x="0" y="822960"/>
                </a:cubicBezTo>
                <a:lnTo>
                  <a:pt x="9144" y="822960"/>
                </a:lnTo>
                <a:cubicBezTo>
                  <a:pt x="9144" y="832104"/>
                  <a:pt x="9144" y="841248"/>
                  <a:pt x="9144" y="859536"/>
                </a:cubicBezTo>
                <a:cubicBezTo>
                  <a:pt x="9144" y="868680"/>
                  <a:pt x="9144" y="877824"/>
                  <a:pt x="9144" y="886968"/>
                </a:cubicBezTo>
                <a:lnTo>
                  <a:pt x="0" y="886968"/>
                </a:lnTo>
                <a:cubicBezTo>
                  <a:pt x="0" y="877824"/>
                  <a:pt x="0" y="868680"/>
                  <a:pt x="0" y="859536"/>
                </a:cubicBezTo>
                <a:moveTo>
                  <a:pt x="1709928" y="960120"/>
                </a:moveTo>
                <a:cubicBezTo>
                  <a:pt x="1700784" y="978408"/>
                  <a:pt x="1700784" y="996696"/>
                  <a:pt x="1700784" y="1024128"/>
                </a:cubicBezTo>
                <a:lnTo>
                  <a:pt x="1682496" y="1024128"/>
                </a:lnTo>
                <a:cubicBezTo>
                  <a:pt x="1691640" y="996696"/>
                  <a:pt x="1691640" y="978408"/>
                  <a:pt x="1691640" y="950976"/>
                </a:cubicBezTo>
                <a:lnTo>
                  <a:pt x="1709928" y="960120"/>
                </a:lnTo>
                <a:moveTo>
                  <a:pt x="18288" y="1024128"/>
                </a:moveTo>
                <a:cubicBezTo>
                  <a:pt x="9144" y="996696"/>
                  <a:pt x="9144" y="978408"/>
                  <a:pt x="9144" y="960120"/>
                </a:cubicBezTo>
                <a:lnTo>
                  <a:pt x="18288" y="950976"/>
                </a:lnTo>
                <a:cubicBezTo>
                  <a:pt x="18288" y="978408"/>
                  <a:pt x="27432" y="996696"/>
                  <a:pt x="27432" y="1024128"/>
                </a:cubicBezTo>
                <a:lnTo>
                  <a:pt x="18288" y="1024128"/>
                </a:lnTo>
                <a:moveTo>
                  <a:pt x="1682496" y="1088136"/>
                </a:moveTo>
                <a:cubicBezTo>
                  <a:pt x="1673352" y="1106424"/>
                  <a:pt x="1664208" y="1133856"/>
                  <a:pt x="1664208" y="1152144"/>
                </a:cubicBezTo>
                <a:lnTo>
                  <a:pt x="1645920" y="1152144"/>
                </a:lnTo>
                <a:cubicBezTo>
                  <a:pt x="1655064" y="1124712"/>
                  <a:pt x="1664208" y="1106424"/>
                  <a:pt x="1673352" y="1088136"/>
                </a:cubicBezTo>
                <a:lnTo>
                  <a:pt x="1682496" y="1088136"/>
                </a:lnTo>
                <a:moveTo>
                  <a:pt x="54864" y="1152144"/>
                </a:moveTo>
                <a:cubicBezTo>
                  <a:pt x="45720" y="1133856"/>
                  <a:pt x="36576" y="1106424"/>
                  <a:pt x="27432" y="1088136"/>
                </a:cubicBezTo>
                <a:lnTo>
                  <a:pt x="45720" y="1088136"/>
                </a:lnTo>
                <a:cubicBezTo>
                  <a:pt x="45720" y="1106424"/>
                  <a:pt x="54864" y="1124712"/>
                  <a:pt x="64008" y="1152144"/>
                </a:cubicBezTo>
                <a:lnTo>
                  <a:pt x="54864" y="1152144"/>
                </a:lnTo>
                <a:moveTo>
                  <a:pt x="1636776" y="1216152"/>
                </a:moveTo>
                <a:cubicBezTo>
                  <a:pt x="1627632" y="1234440"/>
                  <a:pt x="1618488" y="1252728"/>
                  <a:pt x="1600200" y="1271016"/>
                </a:cubicBezTo>
                <a:lnTo>
                  <a:pt x="1591056" y="1271016"/>
                </a:lnTo>
                <a:cubicBezTo>
                  <a:pt x="1609344" y="1252728"/>
                  <a:pt x="1618488" y="1225296"/>
                  <a:pt x="1627632" y="1207008"/>
                </a:cubicBezTo>
                <a:lnTo>
                  <a:pt x="1636776" y="1216152"/>
                </a:lnTo>
                <a:moveTo>
                  <a:pt x="109728" y="1271016"/>
                </a:moveTo>
                <a:cubicBezTo>
                  <a:pt x="100584" y="1252728"/>
                  <a:pt x="91440" y="1234440"/>
                  <a:pt x="82296" y="1216152"/>
                </a:cubicBezTo>
                <a:lnTo>
                  <a:pt x="91440" y="1207008"/>
                </a:lnTo>
                <a:cubicBezTo>
                  <a:pt x="100584" y="1225296"/>
                  <a:pt x="109728" y="1252728"/>
                  <a:pt x="118872" y="1271016"/>
                </a:cubicBezTo>
                <a:lnTo>
                  <a:pt x="109728" y="1271016"/>
                </a:lnTo>
                <a:moveTo>
                  <a:pt x="1572768" y="1335024"/>
                </a:moveTo>
                <a:cubicBezTo>
                  <a:pt x="1554480" y="1353312"/>
                  <a:pt x="1545336" y="1371600"/>
                  <a:pt x="1527048" y="1389888"/>
                </a:cubicBezTo>
                <a:lnTo>
                  <a:pt x="1517904" y="1380744"/>
                </a:lnTo>
                <a:cubicBezTo>
                  <a:pt x="1536192" y="1362456"/>
                  <a:pt x="1545336" y="1344168"/>
                  <a:pt x="1563624" y="1325880"/>
                </a:cubicBezTo>
                <a:lnTo>
                  <a:pt x="1572768" y="1335024"/>
                </a:lnTo>
                <a:moveTo>
                  <a:pt x="182880" y="1389888"/>
                </a:moveTo>
                <a:cubicBezTo>
                  <a:pt x="173736" y="1371600"/>
                  <a:pt x="155448" y="1353312"/>
                  <a:pt x="146304" y="1335024"/>
                </a:cubicBezTo>
                <a:lnTo>
                  <a:pt x="155448" y="1325880"/>
                </a:lnTo>
                <a:cubicBezTo>
                  <a:pt x="164592" y="1344168"/>
                  <a:pt x="182880" y="1362456"/>
                  <a:pt x="192024" y="1380744"/>
                </a:cubicBezTo>
                <a:lnTo>
                  <a:pt x="182880" y="1389888"/>
                </a:lnTo>
                <a:moveTo>
                  <a:pt x="1481328" y="1435608"/>
                </a:moveTo>
                <a:cubicBezTo>
                  <a:pt x="1472184" y="1453896"/>
                  <a:pt x="1453896" y="1472184"/>
                  <a:pt x="1435608" y="1481328"/>
                </a:cubicBezTo>
                <a:lnTo>
                  <a:pt x="1426464" y="1472184"/>
                </a:lnTo>
                <a:cubicBezTo>
                  <a:pt x="1444752" y="1463040"/>
                  <a:pt x="1463040" y="1444752"/>
                  <a:pt x="1481328" y="1426464"/>
                </a:cubicBezTo>
                <a:lnTo>
                  <a:pt x="1481328" y="1435608"/>
                </a:lnTo>
                <a:moveTo>
                  <a:pt x="274320" y="1481328"/>
                </a:moveTo>
                <a:cubicBezTo>
                  <a:pt x="256032" y="1472184"/>
                  <a:pt x="246888" y="1453896"/>
                  <a:pt x="228600" y="1435608"/>
                </a:cubicBezTo>
                <a:lnTo>
                  <a:pt x="237744" y="1426464"/>
                </a:lnTo>
                <a:cubicBezTo>
                  <a:pt x="246888" y="1444752"/>
                  <a:pt x="265176" y="1463040"/>
                  <a:pt x="283464" y="1472184"/>
                </a:cubicBezTo>
                <a:lnTo>
                  <a:pt x="274320" y="1481328"/>
                </a:lnTo>
                <a:moveTo>
                  <a:pt x="1389888" y="1527048"/>
                </a:moveTo>
                <a:cubicBezTo>
                  <a:pt x="1371600" y="1545336"/>
                  <a:pt x="1353312" y="1554480"/>
                  <a:pt x="1335024" y="1563624"/>
                </a:cubicBezTo>
                <a:lnTo>
                  <a:pt x="1325880" y="1554480"/>
                </a:lnTo>
                <a:cubicBezTo>
                  <a:pt x="1344168" y="1545336"/>
                  <a:pt x="1362456" y="1536192"/>
                  <a:pt x="1380744" y="1517904"/>
                </a:cubicBezTo>
                <a:lnTo>
                  <a:pt x="1389888" y="1527048"/>
                </a:lnTo>
                <a:moveTo>
                  <a:pt x="384048" y="1563624"/>
                </a:moveTo>
                <a:cubicBezTo>
                  <a:pt x="365760" y="1554480"/>
                  <a:pt x="347472" y="1545336"/>
                  <a:pt x="329184" y="1527048"/>
                </a:cubicBezTo>
                <a:lnTo>
                  <a:pt x="329184" y="1517904"/>
                </a:lnTo>
                <a:cubicBezTo>
                  <a:pt x="347472" y="1536192"/>
                  <a:pt x="365760" y="1545336"/>
                  <a:pt x="384048" y="1554480"/>
                </a:cubicBezTo>
                <a:lnTo>
                  <a:pt x="384048" y="1563624"/>
                </a:lnTo>
                <a:moveTo>
                  <a:pt x="493776" y="1636776"/>
                </a:moveTo>
                <a:cubicBezTo>
                  <a:pt x="475488" y="1627632"/>
                  <a:pt x="457200" y="1609344"/>
                  <a:pt x="438912" y="1600200"/>
                </a:cubicBezTo>
                <a:lnTo>
                  <a:pt x="448056" y="1591056"/>
                </a:lnTo>
                <a:cubicBezTo>
                  <a:pt x="466344" y="1600200"/>
                  <a:pt x="484632" y="1609344"/>
                  <a:pt x="502920" y="1618488"/>
                </a:cubicBezTo>
                <a:lnTo>
                  <a:pt x="493776" y="1636776"/>
                </a:lnTo>
                <a:moveTo>
                  <a:pt x="1271016" y="1600200"/>
                </a:moveTo>
                <a:cubicBezTo>
                  <a:pt x="1252728" y="1609344"/>
                  <a:pt x="1234440" y="1627632"/>
                  <a:pt x="1216152" y="1636776"/>
                </a:cubicBezTo>
                <a:lnTo>
                  <a:pt x="1207008" y="1618488"/>
                </a:lnTo>
                <a:cubicBezTo>
                  <a:pt x="1234440" y="1609344"/>
                  <a:pt x="1252728" y="1600200"/>
                  <a:pt x="1271016" y="1591056"/>
                </a:cubicBezTo>
                <a:lnTo>
                  <a:pt x="1271016" y="1600200"/>
                </a:lnTo>
                <a:moveTo>
                  <a:pt x="621792" y="1682496"/>
                </a:moveTo>
                <a:cubicBezTo>
                  <a:pt x="603504" y="1673352"/>
                  <a:pt x="585216" y="1664208"/>
                  <a:pt x="557784" y="1655064"/>
                </a:cubicBezTo>
                <a:lnTo>
                  <a:pt x="566928" y="1645920"/>
                </a:lnTo>
                <a:cubicBezTo>
                  <a:pt x="585216" y="1655064"/>
                  <a:pt x="603504" y="1664208"/>
                  <a:pt x="630936" y="1664208"/>
                </a:cubicBezTo>
                <a:lnTo>
                  <a:pt x="621792" y="1682496"/>
                </a:lnTo>
                <a:moveTo>
                  <a:pt x="1152144" y="1655064"/>
                </a:moveTo>
                <a:cubicBezTo>
                  <a:pt x="1133856" y="1664208"/>
                  <a:pt x="1106424" y="1673352"/>
                  <a:pt x="1088136" y="1682496"/>
                </a:cubicBezTo>
                <a:lnTo>
                  <a:pt x="1088136" y="1664208"/>
                </a:lnTo>
                <a:cubicBezTo>
                  <a:pt x="1106424" y="1664208"/>
                  <a:pt x="1124712" y="1655064"/>
                  <a:pt x="1152144" y="1645920"/>
                </a:cubicBezTo>
                <a:lnTo>
                  <a:pt x="1152144" y="1655064"/>
                </a:lnTo>
                <a:moveTo>
                  <a:pt x="758952" y="1709928"/>
                </a:moveTo>
                <a:cubicBezTo>
                  <a:pt x="731520" y="1700784"/>
                  <a:pt x="713232" y="1700784"/>
                  <a:pt x="685800" y="1691640"/>
                </a:cubicBezTo>
                <a:lnTo>
                  <a:pt x="694944" y="1682496"/>
                </a:lnTo>
                <a:cubicBezTo>
                  <a:pt x="713232" y="1691640"/>
                  <a:pt x="731520" y="1691640"/>
                  <a:pt x="758952" y="1691640"/>
                </a:cubicBezTo>
                <a:lnTo>
                  <a:pt x="758952" y="1709928"/>
                </a:lnTo>
                <a:moveTo>
                  <a:pt x="1024128" y="1691640"/>
                </a:moveTo>
                <a:cubicBezTo>
                  <a:pt x="1005840" y="1700784"/>
                  <a:pt x="978408" y="1700784"/>
                  <a:pt x="960120" y="1709928"/>
                </a:cubicBezTo>
                <a:lnTo>
                  <a:pt x="960120" y="1691640"/>
                </a:lnTo>
                <a:cubicBezTo>
                  <a:pt x="978408" y="1691640"/>
                  <a:pt x="996696" y="1691640"/>
                  <a:pt x="1024128" y="1682496"/>
                </a:cubicBezTo>
                <a:lnTo>
                  <a:pt x="1024128" y="1691640"/>
                </a:lnTo>
                <a:moveTo>
                  <a:pt x="859536" y="1709928"/>
                </a:moveTo>
                <a:cubicBezTo>
                  <a:pt x="841248" y="1709928"/>
                  <a:pt x="832104" y="1709928"/>
                  <a:pt x="822960" y="1709928"/>
                </a:cubicBezTo>
                <a:lnTo>
                  <a:pt x="822960" y="1700784"/>
                </a:lnTo>
                <a:cubicBezTo>
                  <a:pt x="832104" y="1700784"/>
                  <a:pt x="841248" y="1700784"/>
                  <a:pt x="859536" y="1700784"/>
                </a:cubicBezTo>
                <a:cubicBezTo>
                  <a:pt x="868680" y="1700784"/>
                  <a:pt x="877824" y="1700784"/>
                  <a:pt x="886968" y="1700784"/>
                </a:cubicBezTo>
                <a:lnTo>
                  <a:pt x="886968" y="1709928"/>
                </a:lnTo>
                <a:cubicBezTo>
                  <a:pt x="877824" y="1709928"/>
                  <a:pt x="868680" y="1709928"/>
                  <a:pt x="859536" y="1709928"/>
                </a:cubicBezTo>
              </a:path>
            </a:pathLst>
          </a:custGeom>
          <a:gradFill>
            <a:gsLst>
              <a:gs pos="0">
                <a:schemeClr val="accent4">
                  <a:alpha val="100000"/>
                </a:schemeClr>
              </a:gs>
              <a:gs pos="100000">
                <a:schemeClr val="accent4">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anchor="ctr" anchorCtr="0">
            <a:noAutofit/>
          </a:bodyPr>
          <a:p>
            <a:pPr algn="ctr"/>
            <a:r>
              <a:rPr lang="zh-CN" altLang="zh-CN" sz="2400" b="1" dirty="0">
                <a:solidFill>
                  <a:schemeClr val="tx1">
                    <a:lumMod val="100000"/>
                  </a:schemeClr>
                </a:solidFill>
                <a:latin typeface="+mn-ea"/>
                <a:cs typeface="+mn-ea"/>
                <a:sym typeface="+mn-ea"/>
              </a:rPr>
              <a:t>【说明】</a:t>
            </a:r>
            <a:endParaRPr lang="zh-CN" altLang="zh-CN" sz="2400" b="1" dirty="0">
              <a:solidFill>
                <a:schemeClr val="tx1">
                  <a:lumMod val="100000"/>
                </a:schemeClr>
              </a:solidFill>
              <a:latin typeface="+mn-ea"/>
              <a:cs typeface="+mn-ea"/>
              <a:sym typeface="+mn-ea"/>
            </a:endParaRPr>
          </a:p>
        </p:txBody>
      </p:sp>
      <p:sp>
        <p:nvSpPr>
          <p:cNvPr id="61" name="对象2"/>
          <p:cNvSpPr/>
          <p:nvPr>
            <p:custDataLst>
              <p:tags r:id="rId8"/>
            </p:custDataLst>
          </p:nvPr>
        </p:nvSpPr>
        <p:spPr>
          <a:xfrm>
            <a:off x="601028" y="4474528"/>
            <a:ext cx="5027930" cy="1508760"/>
          </a:xfrm>
          <a:custGeom>
            <a:avLst/>
            <a:gdLst/>
            <a:ahLst/>
            <a:cxnLst/>
            <a:rect l="l" t="t" r="r" b="b"/>
            <a:pathLst>
              <a:path w="4956048" h="1508760">
                <a:moveTo>
                  <a:pt x="4005072" y="0"/>
                </a:moveTo>
                <a:lnTo>
                  <a:pt x="0" y="0"/>
                </a:lnTo>
                <a:lnTo>
                  <a:pt x="0" y="1508760"/>
                </a:lnTo>
                <a:lnTo>
                  <a:pt x="4224528" y="1508760"/>
                </a:lnTo>
                <a:cubicBezTo>
                  <a:pt x="4626864" y="1508760"/>
                  <a:pt x="4956048" y="1179576"/>
                  <a:pt x="4956048" y="768096"/>
                </a:cubicBezTo>
                <a:lnTo>
                  <a:pt x="4956048" y="630936"/>
                </a:lnTo>
                <a:cubicBezTo>
                  <a:pt x="4562856" y="548640"/>
                  <a:pt x="4224528" y="320040"/>
                  <a:pt x="4005072" y="0"/>
                </a:cubicBezTo>
              </a:path>
            </a:pathLst>
          </a:custGeom>
          <a:gradFill>
            <a:gsLst>
              <a:gs pos="0">
                <a:schemeClr val="accent4">
                  <a:alpha val="10000"/>
                </a:schemeClr>
              </a:gs>
              <a:gs pos="100000">
                <a:schemeClr val="lt1">
                  <a:alpha val="0"/>
                </a:schemeClr>
              </a:gs>
            </a:gsLst>
            <a:lin ang="10800000" scaled="0"/>
          </a:gradFill>
          <a:ln w="12700">
            <a:gradFill>
              <a:gsLst>
                <a:gs pos="0">
                  <a:schemeClr val="bg1">
                    <a:alpha val="0"/>
                  </a:schemeClr>
                </a:gs>
                <a:gs pos="100000">
                  <a:schemeClr val="accent4">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0170" rIns="1332230" numCol="1" spcCol="0" rtlCol="0" fromWordArt="0" anchor="ctr" anchorCtr="1" forceAA="0" compatLnSpc="1">
            <a:noAutofit/>
          </a:bodyPr>
          <a:p>
            <a:pPr lvl="0" algn="l">
              <a:lnSpc>
                <a:spcPct val="150000"/>
              </a:lnSpc>
              <a:buClrTx/>
              <a:buSzTx/>
              <a:buFontTx/>
            </a:pPr>
            <a:r>
              <a:rPr lang="zh-CN" altLang="en-US" sz="1600">
                <a:solidFill>
                  <a:schemeClr val="tx1">
                    <a:lumMod val="85000"/>
                    <a:lumOff val="15000"/>
                  </a:schemeClr>
                </a:solidFill>
                <a:latin typeface="+mn-ea"/>
                <a:cs typeface="+mn-ea"/>
                <a:sym typeface="+mn-ea"/>
              </a:rPr>
              <a:t>结构体成员的类型也可以是另外一个结构体类型。</a:t>
            </a:r>
            <a:endParaRPr lang="zh-CN" altLang="en-US" sz="1600">
              <a:solidFill>
                <a:schemeClr val="tx1">
                  <a:lumMod val="85000"/>
                  <a:lumOff val="15000"/>
                </a:schemeClr>
              </a:solidFill>
              <a:latin typeface="+mn-ea"/>
              <a:cs typeface="+mn-ea"/>
              <a:sym typeface="+mn-ea"/>
            </a:endParaRPr>
          </a:p>
        </p:txBody>
      </p:sp>
      <p:sp>
        <p:nvSpPr>
          <p:cNvPr id="63" name="对象3"/>
          <p:cNvSpPr/>
          <p:nvPr>
            <p:custDataLst>
              <p:tags r:id="rId9"/>
            </p:custDataLst>
          </p:nvPr>
        </p:nvSpPr>
        <p:spPr>
          <a:xfrm>
            <a:off x="600710" y="2847340"/>
            <a:ext cx="4039870" cy="1508760"/>
          </a:xfrm>
          <a:custGeom>
            <a:avLst/>
            <a:gdLst/>
            <a:ahLst/>
            <a:cxnLst/>
            <a:rect l="l" t="t" r="r" b="b"/>
            <a:pathLst>
              <a:path w="3931920" h="1508760">
                <a:moveTo>
                  <a:pt x="3931920" y="0"/>
                </a:moveTo>
                <a:lnTo>
                  <a:pt x="0" y="0"/>
                </a:lnTo>
                <a:lnTo>
                  <a:pt x="0" y="1508760"/>
                </a:lnTo>
                <a:lnTo>
                  <a:pt x="3931920" y="1508760"/>
                </a:lnTo>
                <a:cubicBezTo>
                  <a:pt x="3803904" y="1280160"/>
                  <a:pt x="3730752" y="1024128"/>
                  <a:pt x="3730752" y="749808"/>
                </a:cubicBezTo>
                <a:cubicBezTo>
                  <a:pt x="3730752" y="475488"/>
                  <a:pt x="3803904" y="219456"/>
                  <a:pt x="3931920" y="0"/>
                </a:cubicBezTo>
              </a:path>
            </a:pathLst>
          </a:custGeom>
          <a:gradFill>
            <a:gsLst>
              <a:gs pos="0">
                <a:schemeClr val="accent4">
                  <a:alpha val="10000"/>
                </a:schemeClr>
              </a:gs>
              <a:gs pos="100000">
                <a:schemeClr val="lt1">
                  <a:alpha val="0"/>
                </a:schemeClr>
              </a:gs>
            </a:gsLst>
            <a:lin ang="10800000" scaled="0"/>
          </a:gradFill>
          <a:ln w="12700">
            <a:gradFill>
              <a:gsLst>
                <a:gs pos="0">
                  <a:schemeClr val="bg1">
                    <a:alpha val="0"/>
                  </a:schemeClr>
                </a:gs>
                <a:gs pos="100000">
                  <a:schemeClr val="accent4">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rIns="1080135" anchor="ctr" anchorCtr="1">
            <a:noAutofit/>
          </a:bodyPr>
          <a:p>
            <a:pPr algn="l">
              <a:lnSpc>
                <a:spcPct val="150000"/>
              </a:lnSpc>
              <a:spcBef>
                <a:spcPct val="0"/>
              </a:spcBef>
              <a:spcAft>
                <a:spcPct val="0"/>
              </a:spcAft>
            </a:pPr>
            <a:r>
              <a:rPr lang="zh-CN" altLang="en-US" sz="1600">
                <a:solidFill>
                  <a:schemeClr val="tx1">
                    <a:lumMod val="85000"/>
                    <a:lumOff val="15000"/>
                  </a:schemeClr>
                </a:solidFill>
                <a:latin typeface="+mn-ea"/>
                <a:cs typeface="+mn-ea"/>
                <a:sym typeface="+mn-ea"/>
              </a:rPr>
              <a:t>大括号内的成员列表用来说明组成该结构体的各个成员，对每个成员应进行类型说明，其说明格式为：</a:t>
            </a:r>
            <a:r>
              <a:rPr lang="en-US" altLang="zh-CN" sz="1600">
                <a:solidFill>
                  <a:schemeClr val="tx1">
                    <a:lumMod val="85000"/>
                    <a:lumOff val="15000"/>
                  </a:schemeClr>
                </a:solidFill>
                <a:latin typeface="+mn-ea"/>
                <a:cs typeface="+mn-ea"/>
                <a:sym typeface="+mn-ea"/>
              </a:rPr>
              <a:t> </a:t>
            </a:r>
            <a:r>
              <a:rPr lang="zh-CN" altLang="en-US" sz="1600">
                <a:solidFill>
                  <a:schemeClr val="tx1">
                    <a:lumMod val="85000"/>
                    <a:lumOff val="15000"/>
                  </a:schemeClr>
                </a:solidFill>
                <a:latin typeface="+mn-ea"/>
                <a:cs typeface="+mn-ea"/>
                <a:sym typeface="+mn-ea"/>
              </a:rPr>
              <a:t>类型符</a:t>
            </a:r>
            <a:r>
              <a:rPr lang="en-US" altLang="zh-CN" sz="1600">
                <a:solidFill>
                  <a:schemeClr val="tx1">
                    <a:lumMod val="85000"/>
                    <a:lumOff val="15000"/>
                  </a:schemeClr>
                </a:solidFill>
                <a:latin typeface="+mn-ea"/>
                <a:cs typeface="+mn-ea"/>
                <a:sym typeface="+mn-ea"/>
              </a:rPr>
              <a:t> </a:t>
            </a:r>
            <a:r>
              <a:rPr lang="zh-CN" altLang="en-US" sz="1600">
                <a:solidFill>
                  <a:schemeClr val="tx1">
                    <a:lumMod val="85000"/>
                    <a:lumOff val="15000"/>
                  </a:schemeClr>
                </a:solidFill>
                <a:latin typeface="+mn-ea"/>
                <a:cs typeface="+mn-ea"/>
                <a:sym typeface="+mn-ea"/>
              </a:rPr>
              <a:t>成员名</a:t>
            </a:r>
            <a:r>
              <a:rPr lang="en-US" altLang="zh-CN" sz="1600">
                <a:solidFill>
                  <a:schemeClr val="tx1">
                    <a:lumMod val="85000"/>
                    <a:lumOff val="15000"/>
                  </a:schemeClr>
                </a:solidFill>
                <a:latin typeface="+mn-ea"/>
                <a:cs typeface="+mn-ea"/>
                <a:sym typeface="+mn-ea"/>
              </a:rPr>
              <a:t> ;</a:t>
            </a:r>
            <a:endParaRPr lang="en-US" altLang="zh-CN" sz="1600">
              <a:solidFill>
                <a:schemeClr val="tx1">
                  <a:lumMod val="85000"/>
                  <a:lumOff val="15000"/>
                </a:schemeClr>
              </a:solidFill>
              <a:latin typeface="+mn-ea"/>
              <a:cs typeface="+mn-ea"/>
              <a:sym typeface="+mn-ea"/>
            </a:endParaRPr>
          </a:p>
        </p:txBody>
      </p:sp>
      <p:sp>
        <p:nvSpPr>
          <p:cNvPr id="65" name="对象4"/>
          <p:cNvSpPr/>
          <p:nvPr>
            <p:custDataLst>
              <p:tags r:id="rId10"/>
            </p:custDataLst>
          </p:nvPr>
        </p:nvSpPr>
        <p:spPr>
          <a:xfrm>
            <a:off x="600393" y="1237933"/>
            <a:ext cx="5028565" cy="1508760"/>
          </a:xfrm>
          <a:custGeom>
            <a:avLst/>
            <a:gdLst/>
            <a:ahLst/>
            <a:cxnLst/>
            <a:rect l="l" t="t" r="r" b="b"/>
            <a:pathLst>
              <a:path w="4956048" h="1508760">
                <a:moveTo>
                  <a:pt x="4224528" y="0"/>
                </a:moveTo>
                <a:cubicBezTo>
                  <a:pt x="4626864" y="0"/>
                  <a:pt x="4956048" y="329184"/>
                  <a:pt x="4956048" y="731520"/>
                </a:cubicBezTo>
                <a:lnTo>
                  <a:pt x="4956048" y="859536"/>
                </a:lnTo>
                <a:cubicBezTo>
                  <a:pt x="4553712" y="941832"/>
                  <a:pt x="4215384" y="1179576"/>
                  <a:pt x="3995928" y="1508760"/>
                </a:cubicBezTo>
                <a:lnTo>
                  <a:pt x="0" y="1508760"/>
                </a:lnTo>
                <a:lnTo>
                  <a:pt x="0" y="0"/>
                </a:lnTo>
                <a:lnTo>
                  <a:pt x="4224528" y="0"/>
                </a:lnTo>
              </a:path>
            </a:pathLst>
          </a:custGeom>
          <a:gradFill>
            <a:gsLst>
              <a:gs pos="0">
                <a:schemeClr val="accent4">
                  <a:alpha val="10000"/>
                </a:schemeClr>
              </a:gs>
              <a:gs pos="100000">
                <a:schemeClr val="lt1">
                  <a:alpha val="0"/>
                </a:schemeClr>
              </a:gs>
            </a:gsLst>
            <a:lin ang="10800000" scaled="0"/>
          </a:gradFill>
          <a:ln w="12700">
            <a:gradFill>
              <a:gsLst>
                <a:gs pos="0">
                  <a:schemeClr val="bg1">
                    <a:alpha val="0"/>
                  </a:schemeClr>
                </a:gs>
                <a:gs pos="100000">
                  <a:schemeClr val="accent4">
                    <a:alpha val="50000"/>
                  </a:schemeClr>
                </a:gs>
              </a:gsLst>
              <a:lin ang="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90170" rIns="1332230" numCol="1" spcCol="0" rtlCol="0" fromWordArt="0" anchor="ctr" anchorCtr="1" forceAA="0" compatLnSpc="1">
            <a:noAutofit/>
          </a:bodyPr>
          <a:p>
            <a:pPr lvl="0" algn="l">
              <a:lnSpc>
                <a:spcPct val="150000"/>
              </a:lnSpc>
              <a:buClrTx/>
              <a:buSzTx/>
              <a:buFontTx/>
            </a:pPr>
            <a:r>
              <a:rPr lang="en-US" altLang="zh-CN" sz="1600" dirty="0">
                <a:solidFill>
                  <a:schemeClr val="tx1">
                    <a:lumMod val="85000"/>
                    <a:lumOff val="15000"/>
                  </a:schemeClr>
                </a:solidFill>
                <a:latin typeface="+mn-ea"/>
                <a:cs typeface="+mn-ea"/>
                <a:sym typeface="+mn-ea"/>
              </a:rPr>
              <a:t>struct </a:t>
            </a:r>
            <a:r>
              <a:rPr lang="zh-CN" altLang="en-US" sz="1600" dirty="0">
                <a:solidFill>
                  <a:schemeClr val="tx1">
                    <a:lumMod val="85000"/>
                    <a:lumOff val="15000"/>
                  </a:schemeClr>
                </a:solidFill>
                <a:latin typeface="+mn-ea"/>
                <a:cs typeface="+mn-ea"/>
                <a:sym typeface="+mn-ea"/>
              </a:rPr>
              <a:t>是关键字，表示后面的类型是结构体类型，不能省略。注意：不要忘写大括号外的分号。</a:t>
            </a:r>
            <a:endParaRPr lang="zh-CN" altLang="en-US" sz="1600" dirty="0">
              <a:solidFill>
                <a:schemeClr val="tx1">
                  <a:lumMod val="85000"/>
                  <a:lumOff val="15000"/>
                </a:schemeClr>
              </a:solidFill>
              <a:latin typeface="+mn-ea"/>
              <a:cs typeface="+mn-ea"/>
              <a:sym typeface="+mn-ea"/>
            </a:endParaRPr>
          </a:p>
        </p:txBody>
      </p:sp>
      <p:sp>
        <p:nvSpPr>
          <p:cNvPr id="79" name="对象8"/>
          <p:cNvSpPr/>
          <p:nvPr>
            <p:custDataLst>
              <p:tags r:id="rId11"/>
            </p:custDataLst>
          </p:nvPr>
        </p:nvSpPr>
        <p:spPr>
          <a:xfrm>
            <a:off x="4513263" y="2188528"/>
            <a:ext cx="2843784" cy="2834640"/>
          </a:xfrm>
          <a:custGeom>
            <a:avLst/>
            <a:gdLst/>
            <a:ahLst/>
            <a:cxnLst/>
            <a:rect l="l" t="t" r="r" b="b"/>
            <a:pathLst>
              <a:path w="2843784" h="2834640">
                <a:moveTo>
                  <a:pt x="1417320" y="2834640"/>
                </a:moveTo>
                <a:cubicBezTo>
                  <a:pt x="2203704" y="2834640"/>
                  <a:pt x="2843784" y="2203704"/>
                  <a:pt x="2843784" y="1417320"/>
                </a:cubicBezTo>
                <a:cubicBezTo>
                  <a:pt x="2843784" y="630936"/>
                  <a:pt x="2203704" y="0"/>
                  <a:pt x="1417320" y="0"/>
                </a:cubicBezTo>
                <a:cubicBezTo>
                  <a:pt x="640080" y="0"/>
                  <a:pt x="0" y="630936"/>
                  <a:pt x="0" y="1417320"/>
                </a:cubicBezTo>
                <a:cubicBezTo>
                  <a:pt x="0" y="2203704"/>
                  <a:pt x="640080" y="2834640"/>
                  <a:pt x="1417320" y="2834640"/>
                </a:cubicBezTo>
                <a:moveTo>
                  <a:pt x="1417320" y="2459736"/>
                </a:moveTo>
                <a:cubicBezTo>
                  <a:pt x="1993392" y="2459736"/>
                  <a:pt x="2459736" y="1993392"/>
                  <a:pt x="2459736" y="1417320"/>
                </a:cubicBezTo>
                <a:cubicBezTo>
                  <a:pt x="2459736" y="841248"/>
                  <a:pt x="1993392" y="384048"/>
                  <a:pt x="1417320" y="384048"/>
                </a:cubicBezTo>
                <a:cubicBezTo>
                  <a:pt x="850392" y="384048"/>
                  <a:pt x="384048" y="841248"/>
                  <a:pt x="384048" y="1417320"/>
                </a:cubicBezTo>
                <a:cubicBezTo>
                  <a:pt x="384048" y="1993392"/>
                  <a:pt x="850392" y="2459736"/>
                  <a:pt x="1417320" y="2459736"/>
                </a:cubicBezTo>
              </a:path>
            </a:pathLst>
          </a:custGeom>
          <a:gradFill>
            <a:gsLst>
              <a:gs pos="0">
                <a:schemeClr val="accent4">
                  <a:alpha val="20000"/>
                </a:schemeClr>
              </a:gs>
              <a:gs pos="100000">
                <a:schemeClr val="accent4">
                  <a:alpha val="2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solidFill>
                <a:schemeClr val="lt1"/>
              </a:solidFill>
            </a:endParaRPr>
          </a:p>
        </p:txBody>
      </p:sp>
      <p:sp>
        <p:nvSpPr>
          <p:cNvPr id="80" name="对象9"/>
          <p:cNvSpPr/>
          <p:nvPr>
            <p:custDataLst>
              <p:tags r:id="rId12"/>
            </p:custDataLst>
          </p:nvPr>
        </p:nvSpPr>
        <p:spPr>
          <a:xfrm>
            <a:off x="4640898" y="2316798"/>
            <a:ext cx="2587752" cy="2587752"/>
          </a:xfrm>
          <a:custGeom>
            <a:avLst/>
            <a:gdLst/>
            <a:ahLst/>
            <a:cxnLst/>
            <a:rect l="l" t="t" r="r" b="b"/>
            <a:pathLst>
              <a:path w="2587752" h="2587752">
                <a:moveTo>
                  <a:pt x="1289304" y="2587752"/>
                </a:moveTo>
                <a:cubicBezTo>
                  <a:pt x="2011680" y="2587752"/>
                  <a:pt x="2587752" y="2002536"/>
                  <a:pt x="2587752" y="1289304"/>
                </a:cubicBezTo>
                <a:cubicBezTo>
                  <a:pt x="2587752" y="576072"/>
                  <a:pt x="2011680" y="0"/>
                  <a:pt x="1289304" y="0"/>
                </a:cubicBezTo>
                <a:cubicBezTo>
                  <a:pt x="576072" y="0"/>
                  <a:pt x="0" y="576072"/>
                  <a:pt x="0" y="1289304"/>
                </a:cubicBezTo>
                <a:cubicBezTo>
                  <a:pt x="0" y="2002536"/>
                  <a:pt x="576072" y="2587752"/>
                  <a:pt x="1289304" y="2587752"/>
                </a:cubicBezTo>
                <a:moveTo>
                  <a:pt x="1298448" y="2231136"/>
                </a:moveTo>
                <a:cubicBezTo>
                  <a:pt x="1819656" y="2231136"/>
                  <a:pt x="2240280" y="1810512"/>
                  <a:pt x="2240280" y="1289304"/>
                </a:cubicBezTo>
                <a:cubicBezTo>
                  <a:pt x="2240280" y="768096"/>
                  <a:pt x="1819656" y="347472"/>
                  <a:pt x="1298448" y="347472"/>
                </a:cubicBezTo>
                <a:cubicBezTo>
                  <a:pt x="777240" y="347472"/>
                  <a:pt x="347472" y="768096"/>
                  <a:pt x="347472" y="1289304"/>
                </a:cubicBezTo>
                <a:cubicBezTo>
                  <a:pt x="347472" y="1810512"/>
                  <a:pt x="777240" y="2231136"/>
                  <a:pt x="1298448" y="2231136"/>
                </a:cubicBezTo>
              </a:path>
            </a:pathLst>
          </a:custGeom>
          <a:gradFill>
            <a:gsLst>
              <a:gs pos="0">
                <a:schemeClr val="accent4">
                  <a:alpha val="100000"/>
                </a:schemeClr>
              </a:gs>
              <a:gs pos="100000">
                <a:schemeClr val="accent4">
                  <a:alpha val="100000"/>
                </a:schemeClr>
              </a:gs>
            </a:gsLst>
            <a:lin ang="359368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a:solidFill>
                <a:schemeClr val="lt1"/>
              </a:solidFill>
            </a:endParaRPr>
          </a:p>
        </p:txBody>
      </p:sp>
      <p:sp>
        <p:nvSpPr>
          <p:cNvPr id="8" name="椭圆 7"/>
          <p:cNvSpPr/>
          <p:nvPr>
            <p:custDataLst>
              <p:tags r:id="rId13"/>
            </p:custDataLst>
          </p:nvPr>
        </p:nvSpPr>
        <p:spPr>
          <a:xfrm>
            <a:off x="3739833" y="3341053"/>
            <a:ext cx="511200" cy="511200"/>
          </a:xfrm>
          <a:prstGeom prst="ellipse">
            <a:avLst/>
          </a:prstGeom>
          <a:gradFill>
            <a:gsLst>
              <a:gs pos="0">
                <a:schemeClr val="accent4">
                  <a:alpha val="100000"/>
                </a:schemeClr>
              </a:gs>
              <a:gs pos="100000">
                <a:schemeClr val="accent4">
                  <a:alpha val="100000"/>
                </a:schemeClr>
              </a:gs>
            </a:gsLst>
            <a:lin ang="3594000" scaled="0"/>
          </a:gradFill>
          <a:effectLst>
            <a:outerShdw blurRad="254000" dist="50800" dir="5400000" sx="102000" sy="102000" algn="ctr" rotWithShape="0">
              <a:schemeClr val="accent4">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03</a:t>
            </a:r>
            <a:endParaRPr lang="en-US" altLang="zh-CN" sz="2000" b="1">
              <a:solidFill>
                <a:srgbClr val="FFFFFF"/>
              </a:solidFill>
              <a:latin typeface="+mn-ea"/>
              <a:cs typeface="+mn-ea"/>
              <a:sym typeface="+mn-ea"/>
            </a:endParaRPr>
          </a:p>
        </p:txBody>
      </p:sp>
      <p:sp>
        <p:nvSpPr>
          <p:cNvPr id="9" name="椭圆 8"/>
          <p:cNvSpPr/>
          <p:nvPr>
            <p:custDataLst>
              <p:tags r:id="rId14"/>
            </p:custDataLst>
          </p:nvPr>
        </p:nvSpPr>
        <p:spPr>
          <a:xfrm>
            <a:off x="4604703" y="4973003"/>
            <a:ext cx="511200" cy="511200"/>
          </a:xfrm>
          <a:prstGeom prst="ellipse">
            <a:avLst/>
          </a:prstGeom>
          <a:gradFill>
            <a:gsLst>
              <a:gs pos="0">
                <a:schemeClr val="accent4">
                  <a:alpha val="100000"/>
                </a:schemeClr>
              </a:gs>
              <a:gs pos="100000">
                <a:schemeClr val="accent4">
                  <a:alpha val="100000"/>
                </a:schemeClr>
              </a:gs>
            </a:gsLst>
            <a:lin ang="3594000" scaled="0"/>
          </a:gradFill>
          <a:effectLst>
            <a:outerShdw blurRad="254000" dist="50800" dir="5400000" sx="102000" sy="102000" algn="ctr" rotWithShape="0">
              <a:schemeClr val="accent4">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05</a:t>
            </a:r>
            <a:endParaRPr lang="en-US" altLang="zh-CN" sz="2000" b="1">
              <a:solidFill>
                <a:srgbClr val="FFFFFF"/>
              </a:solidFill>
              <a:latin typeface="+mn-ea"/>
              <a:cs typeface="+mn-ea"/>
              <a:sym typeface="+mn-ea"/>
            </a:endParaRPr>
          </a:p>
        </p:txBody>
      </p:sp>
      <p:sp>
        <p:nvSpPr>
          <p:cNvPr id="31" name="椭圆 30"/>
          <p:cNvSpPr/>
          <p:nvPr>
            <p:custDataLst>
              <p:tags r:id="rId15"/>
            </p:custDataLst>
          </p:nvPr>
        </p:nvSpPr>
        <p:spPr>
          <a:xfrm>
            <a:off x="4604703" y="1708468"/>
            <a:ext cx="511200" cy="511200"/>
          </a:xfrm>
          <a:prstGeom prst="ellipse">
            <a:avLst/>
          </a:prstGeom>
          <a:gradFill>
            <a:gsLst>
              <a:gs pos="0">
                <a:schemeClr val="accent4">
                  <a:alpha val="100000"/>
                </a:schemeClr>
              </a:gs>
              <a:gs pos="100000">
                <a:schemeClr val="accent4">
                  <a:alpha val="100000"/>
                </a:schemeClr>
              </a:gs>
            </a:gsLst>
            <a:lin ang="3594000" scaled="0"/>
          </a:gradFill>
          <a:effectLst>
            <a:outerShdw blurRad="254000" dist="50800" dir="5400000" sx="102000" sy="102000" algn="ctr" rotWithShape="0">
              <a:schemeClr val="accent4">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01</a:t>
            </a:r>
            <a:endParaRPr lang="en-US" altLang="zh-CN" sz="2000" b="1">
              <a:solidFill>
                <a:srgbClr val="FFFFFF"/>
              </a:solidFill>
              <a:latin typeface="+mn-ea"/>
              <a:cs typeface="+mn-ea"/>
              <a:sym typeface="+mn-ea"/>
            </a:endParaRPr>
          </a:p>
        </p:txBody>
      </p:sp>
      <p:sp>
        <p:nvSpPr>
          <p:cNvPr id="4" name="任意多边形 3"/>
          <p:cNvSpPr/>
          <p:nvPr>
            <p:custDataLst>
              <p:tags r:id="rId16"/>
            </p:custDataLst>
          </p:nvPr>
        </p:nvSpPr>
        <p:spPr>
          <a:xfrm>
            <a:off x="6241098" y="1219518"/>
            <a:ext cx="5304790" cy="2331720"/>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354" h="3672">
                <a:moveTo>
                  <a:pt x="1171" y="0"/>
                </a:moveTo>
                <a:lnTo>
                  <a:pt x="7183" y="0"/>
                </a:lnTo>
                <a:cubicBezTo>
                  <a:pt x="7830" y="0"/>
                  <a:pt x="8354" y="524"/>
                  <a:pt x="8354" y="1171"/>
                </a:cubicBezTo>
                <a:lnTo>
                  <a:pt x="8354" y="3672"/>
                </a:lnTo>
                <a:lnTo>
                  <a:pt x="1934" y="3672"/>
                </a:lnTo>
                <a:lnTo>
                  <a:pt x="1934" y="3650"/>
                </a:lnTo>
                <a:cubicBezTo>
                  <a:pt x="1884" y="2534"/>
                  <a:pt x="1073" y="1615"/>
                  <a:pt x="5" y="1397"/>
                </a:cubicBezTo>
                <a:lnTo>
                  <a:pt x="0" y="1396"/>
                </a:lnTo>
                <a:lnTo>
                  <a:pt x="0" y="1171"/>
                </a:lnTo>
                <a:cubicBezTo>
                  <a:pt x="0" y="524"/>
                  <a:pt x="524" y="0"/>
                  <a:pt x="1171" y="0"/>
                </a:cubicBezTo>
                <a:close/>
              </a:path>
            </a:pathLst>
          </a:custGeom>
          <a:gradFill>
            <a:gsLst>
              <a:gs pos="0">
                <a:schemeClr val="accent5">
                  <a:alpha val="10000"/>
                </a:schemeClr>
              </a:gs>
              <a:gs pos="100000">
                <a:schemeClr val="lt1">
                  <a:alpha val="0"/>
                </a:schemeClr>
              </a:gs>
            </a:gsLst>
            <a:lin ang="0" scaled="0"/>
          </a:gradFill>
          <a:ln w="12700">
            <a:gradFill>
              <a:gsLst>
                <a:gs pos="0">
                  <a:schemeClr val="bg1">
                    <a:alpha val="0"/>
                  </a:schemeClr>
                </a:gs>
                <a:gs pos="100000">
                  <a:schemeClr val="accent5">
                    <a:alpha val="50000"/>
                  </a:schemeClr>
                </a:gs>
              </a:gsLst>
              <a:lin ang="108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764030" rIns="90170" numCol="1" spcCol="0" rtlCol="0" fromWordArt="0" anchor="ctr" anchorCtr="1" forceAA="0" compatLnSpc="1">
            <a:noAutofit/>
          </a:bodyPr>
          <a:p>
            <a:pPr lvl="0" algn="l">
              <a:lnSpc>
                <a:spcPct val="150000"/>
              </a:lnSpc>
              <a:buClrTx/>
              <a:buSzTx/>
              <a:buFontTx/>
            </a:pPr>
            <a:r>
              <a:rPr lang="zh-CN" altLang="en-US" sz="1600" dirty="0">
                <a:solidFill>
                  <a:schemeClr val="tx1">
                    <a:lumMod val="85000"/>
                    <a:lumOff val="15000"/>
                  </a:schemeClr>
                </a:solidFill>
                <a:latin typeface="+mn-ea"/>
                <a:cs typeface="+mn-ea"/>
                <a:sym typeface="+mn-ea"/>
              </a:rPr>
              <a:t>结构体名为</a:t>
            </a:r>
            <a:r>
              <a:rPr lang="en-US" altLang="zh-CN" sz="1600" dirty="0">
                <a:solidFill>
                  <a:schemeClr val="tx1">
                    <a:lumMod val="85000"/>
                    <a:lumOff val="15000"/>
                  </a:schemeClr>
                </a:solidFill>
                <a:latin typeface="+mn-ea"/>
                <a:cs typeface="+mn-ea"/>
                <a:sym typeface="+mn-ea"/>
              </a:rPr>
              <a:t> C </a:t>
            </a:r>
            <a:r>
              <a:rPr lang="zh-CN" altLang="en-US" sz="1600" dirty="0">
                <a:solidFill>
                  <a:schemeClr val="tx1">
                    <a:lumMod val="85000"/>
                    <a:lumOff val="15000"/>
                  </a:schemeClr>
                </a:solidFill>
                <a:latin typeface="+mn-ea"/>
                <a:cs typeface="+mn-ea"/>
                <a:sym typeface="+mn-ea"/>
              </a:rPr>
              <a:t>语言合法的标识符。</a:t>
            </a:r>
            <a:endParaRPr lang="zh-CN" altLang="en-US" sz="1600" dirty="0">
              <a:solidFill>
                <a:schemeClr val="tx1">
                  <a:lumMod val="85000"/>
                  <a:lumOff val="15000"/>
                </a:schemeClr>
              </a:solidFill>
              <a:latin typeface="+mn-ea"/>
              <a:cs typeface="+mn-ea"/>
              <a:sym typeface="+mn-ea"/>
            </a:endParaRPr>
          </a:p>
        </p:txBody>
      </p:sp>
      <p:sp>
        <p:nvSpPr>
          <p:cNvPr id="5" name="任意多边形 4"/>
          <p:cNvSpPr/>
          <p:nvPr>
            <p:custDataLst>
              <p:tags r:id="rId17"/>
            </p:custDataLst>
          </p:nvPr>
        </p:nvSpPr>
        <p:spPr>
          <a:xfrm>
            <a:off x="6096635" y="3670935"/>
            <a:ext cx="5449570" cy="2312670"/>
          </a:xfrm>
          <a:custGeom>
            <a:avLst/>
            <a:gdLst>
              <a:gd name="adj" fmla="val 15604"/>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354" h="3642">
                <a:moveTo>
                  <a:pt x="1934" y="0"/>
                </a:moveTo>
                <a:lnTo>
                  <a:pt x="8354" y="0"/>
                </a:lnTo>
                <a:lnTo>
                  <a:pt x="8354" y="2471"/>
                </a:lnTo>
                <a:cubicBezTo>
                  <a:pt x="8354" y="3118"/>
                  <a:pt x="7830" y="3642"/>
                  <a:pt x="7183" y="3642"/>
                </a:cubicBezTo>
                <a:lnTo>
                  <a:pt x="1171" y="3642"/>
                </a:lnTo>
                <a:cubicBezTo>
                  <a:pt x="524" y="3642"/>
                  <a:pt x="0" y="3118"/>
                  <a:pt x="0" y="2471"/>
                </a:cubicBezTo>
                <a:lnTo>
                  <a:pt x="0" y="2261"/>
                </a:lnTo>
                <a:lnTo>
                  <a:pt x="5" y="2260"/>
                </a:lnTo>
                <a:cubicBezTo>
                  <a:pt x="1073" y="2042"/>
                  <a:pt x="1884" y="1123"/>
                  <a:pt x="1934" y="8"/>
                </a:cubicBezTo>
                <a:lnTo>
                  <a:pt x="1934" y="0"/>
                </a:lnTo>
                <a:close/>
              </a:path>
            </a:pathLst>
          </a:custGeom>
          <a:gradFill>
            <a:gsLst>
              <a:gs pos="0">
                <a:schemeClr val="accent5">
                  <a:alpha val="10000"/>
                </a:schemeClr>
              </a:gs>
              <a:gs pos="100000">
                <a:schemeClr val="lt1">
                  <a:alpha val="0"/>
                </a:schemeClr>
              </a:gs>
            </a:gsLst>
            <a:lin ang="0" scaled="0"/>
          </a:gradFill>
          <a:ln w="12700">
            <a:gradFill>
              <a:gsLst>
                <a:gs pos="0">
                  <a:schemeClr val="bg1">
                    <a:alpha val="0"/>
                  </a:schemeClr>
                </a:gs>
                <a:gs pos="100000">
                  <a:schemeClr val="accent5">
                    <a:alpha val="50000"/>
                  </a:schemeClr>
                </a:gs>
              </a:gsLst>
              <a:lin ang="108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764030" rIns="90170" numCol="1" spcCol="0" rtlCol="0" fromWordArt="0" anchor="ctr" anchorCtr="1" forceAA="0" compatLnSpc="1">
            <a:noAutofit/>
          </a:bodyPr>
          <a:p>
            <a:pPr lvl="0" algn="l">
              <a:lnSpc>
                <a:spcPct val="150000"/>
              </a:lnSpc>
              <a:buClrTx/>
              <a:buSzTx/>
              <a:buFontTx/>
            </a:pPr>
            <a:r>
              <a:rPr lang="zh-CN" altLang="en-US" sz="1600">
                <a:solidFill>
                  <a:schemeClr val="tx1">
                    <a:lumMod val="85000"/>
                    <a:lumOff val="15000"/>
                  </a:schemeClr>
                </a:solidFill>
                <a:latin typeface="+mn-ea"/>
                <a:cs typeface="+mn-ea"/>
                <a:sym typeface="+mn-ea"/>
              </a:rPr>
              <a:t>成员名的命名规则与变量名相同。同一个结构体类型中的各成员不可互相重名，但不同结构体类型的成员名可以重名，并且成员名还可以与程序中的变量重名，因为它代表着不同的对象。</a:t>
            </a:r>
            <a:endParaRPr lang="zh-CN" altLang="en-US" sz="1600">
              <a:solidFill>
                <a:schemeClr val="tx1">
                  <a:lumMod val="85000"/>
                  <a:lumOff val="15000"/>
                </a:schemeClr>
              </a:solidFill>
              <a:latin typeface="+mn-ea"/>
              <a:cs typeface="+mn-ea"/>
              <a:sym typeface="+mn-ea"/>
            </a:endParaRPr>
          </a:p>
        </p:txBody>
      </p:sp>
      <p:sp>
        <p:nvSpPr>
          <p:cNvPr id="7" name="椭圆 6"/>
          <p:cNvSpPr/>
          <p:nvPr>
            <p:custDataLst>
              <p:tags r:id="rId18"/>
            </p:custDataLst>
          </p:nvPr>
        </p:nvSpPr>
        <p:spPr>
          <a:xfrm>
            <a:off x="7229158" y="2129473"/>
            <a:ext cx="511199" cy="511200"/>
          </a:xfrm>
          <a:prstGeom prst="ellipse">
            <a:avLst/>
          </a:prstGeom>
          <a:gradFill>
            <a:gsLst>
              <a:gs pos="0">
                <a:schemeClr val="accent5">
                  <a:alpha val="100000"/>
                </a:schemeClr>
              </a:gs>
              <a:gs pos="100000">
                <a:schemeClr val="accent5">
                  <a:alpha val="100000"/>
                </a:schemeClr>
              </a:gs>
            </a:gsLst>
            <a:lin ang="3594000" scaled="0"/>
          </a:gradFill>
          <a:effectLst>
            <a:outerShdw blurRad="254000" dist="50800" dir="5400000" sx="102000" sy="102000" algn="ctr" rotWithShape="0">
              <a:schemeClr val="accent5">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02</a:t>
            </a:r>
            <a:endParaRPr lang="en-US" altLang="zh-CN" sz="2000" b="1">
              <a:solidFill>
                <a:srgbClr val="FFFFFF"/>
              </a:solidFill>
              <a:latin typeface="+mn-ea"/>
              <a:cs typeface="+mn-ea"/>
              <a:sym typeface="+mn-ea"/>
            </a:endParaRPr>
          </a:p>
        </p:txBody>
      </p:sp>
      <p:sp>
        <p:nvSpPr>
          <p:cNvPr id="10" name="椭圆 9"/>
          <p:cNvSpPr/>
          <p:nvPr>
            <p:custDataLst>
              <p:tags r:id="rId19"/>
            </p:custDataLst>
          </p:nvPr>
        </p:nvSpPr>
        <p:spPr>
          <a:xfrm>
            <a:off x="7229158" y="4571048"/>
            <a:ext cx="511199" cy="511200"/>
          </a:xfrm>
          <a:prstGeom prst="ellipse">
            <a:avLst/>
          </a:prstGeom>
          <a:gradFill>
            <a:gsLst>
              <a:gs pos="0">
                <a:schemeClr val="accent5">
                  <a:alpha val="100000"/>
                </a:schemeClr>
              </a:gs>
              <a:gs pos="100000">
                <a:schemeClr val="accent5">
                  <a:alpha val="100000"/>
                </a:schemeClr>
              </a:gs>
            </a:gsLst>
            <a:lin ang="3594000" scaled="0"/>
          </a:gradFill>
          <a:effectLst>
            <a:outerShdw blurRad="254000" dist="50800" dir="5400000" sx="102000" sy="102000" algn="ctr" rotWithShape="0">
              <a:schemeClr val="accent5">
                <a:lumMod val="40000"/>
                <a:lumOff val="60000"/>
                <a:alpha val="40000"/>
              </a:schemeClr>
            </a:outerShdw>
          </a:effectLst>
        </p:spPr>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04</a:t>
            </a:r>
            <a:endParaRPr lang="en-US" altLang="zh-CN" sz="2000" b="1">
              <a:solidFill>
                <a:srgbClr val="FFFFFF"/>
              </a:solidFill>
              <a:latin typeface="+mn-ea"/>
              <a:cs typeface="+mn-ea"/>
              <a:sym typeface="+mn-ea"/>
            </a:endParaRPr>
          </a:p>
        </p:txBody>
      </p:sp>
    </p:spTree>
    <p:custDataLst>
      <p:tags r:id="rId20"/>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2" name="稻壳儿：耗崽 1-24"/>
          <p:cNvSpPr txBox="1"/>
          <p:nvPr/>
        </p:nvSpPr>
        <p:spPr>
          <a:xfrm>
            <a:off x="1061085" y="405765"/>
            <a:ext cx="10069195" cy="984885"/>
          </a:xfrm>
          <a:prstGeom prst="rect">
            <a:avLst/>
          </a:prstGeom>
          <a:noFill/>
        </p:spPr>
        <p:txBody>
          <a:bodyPr wrap="square" lIns="0" tIns="0" rIns="0" bIns="0" rtlCol="0">
            <a:spAutoFit/>
          </a:bodyPr>
          <a:lstStyle/>
          <a:p>
            <a:pPr lvl="0"/>
            <a:r>
              <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二、结构体类型变量的定义和初始化</a:t>
            </a:r>
            <a:endParaRPr lang="zh-CN" altLang="en-US" sz="36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a:p>
            <a:pPr lvl="0"/>
            <a:r>
              <a:rPr lang="en-US" altLang="zh-CN" sz="28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1. </a:t>
            </a:r>
            <a:r>
              <a:rPr lang="zh-CN" altLang="en-US" sz="28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rPr>
              <a:t>结构体类型变量的定义</a:t>
            </a:r>
            <a:endParaRPr lang="zh-CN" altLang="en-US" sz="2800" b="1" dirty="0">
              <a:solidFill>
                <a:schemeClr val="accent1">
                  <a:lumMod val="75000"/>
                </a:schemeClr>
              </a:solidFill>
              <a:latin typeface="汉仪中黑 简" panose="00020600040101010101" charset="-122"/>
              <a:ea typeface="汉仪中黑 简" panose="00020600040101010101" charset="-122"/>
              <a:cs typeface="汉仪中黑S" panose="00020600040101010101" pitchFamily="18" charset="-122"/>
              <a:sym typeface="汉仪中黑S" panose="00020600040101010101" pitchFamily="18" charset="-122"/>
            </a:endParaRPr>
          </a:p>
        </p:txBody>
      </p:sp>
      <p:sp>
        <p:nvSpPr>
          <p:cNvPr id="4" name="椭圆 3"/>
          <p:cNvSpPr/>
          <p:nvPr>
            <p:custDataLst>
              <p:tags r:id="rId7"/>
            </p:custDataLst>
          </p:nvPr>
        </p:nvSpPr>
        <p:spPr>
          <a:xfrm>
            <a:off x="4275281" y="1846187"/>
            <a:ext cx="3660382" cy="3660382"/>
          </a:xfrm>
          <a:prstGeom prst="ellipse">
            <a:avLst/>
          </a:prstGeom>
          <a:gradFill>
            <a:gsLst>
              <a:gs pos="0">
                <a:schemeClr val="accent1">
                  <a:lumMod val="20000"/>
                  <a:lumOff val="80000"/>
                  <a:alpha val="0"/>
                </a:schemeClr>
              </a:gs>
              <a:gs pos="100000">
                <a:schemeClr val="accent1">
                  <a:lumMod val="40000"/>
                  <a:lumOff val="60000"/>
                  <a:alpha val="35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5" name="椭圆 4"/>
          <p:cNvSpPr/>
          <p:nvPr>
            <p:custDataLst>
              <p:tags r:id="rId8"/>
            </p:custDataLst>
          </p:nvPr>
        </p:nvSpPr>
        <p:spPr>
          <a:xfrm>
            <a:off x="5154654" y="2725561"/>
            <a:ext cx="1901637" cy="1901637"/>
          </a:xfrm>
          <a:prstGeom prst="ellipse">
            <a:avLst/>
          </a:prstGeom>
          <a:solidFill>
            <a:schemeClr val="accent1">
              <a:lumMod val="20000"/>
              <a:lumOff val="80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0" name="椭圆 9"/>
          <p:cNvSpPr/>
          <p:nvPr>
            <p:custDataLst>
              <p:tags r:id="rId9"/>
            </p:custDataLst>
          </p:nvPr>
        </p:nvSpPr>
        <p:spPr>
          <a:xfrm>
            <a:off x="5290561" y="2854486"/>
            <a:ext cx="1644549" cy="1644549"/>
          </a:xfrm>
          <a:prstGeom prst="ellipse">
            <a:avLst/>
          </a:prstGeom>
          <a:gradFill>
            <a:gsLst>
              <a:gs pos="100000">
                <a:schemeClr val="accent1">
                  <a:alpha val="100000"/>
                </a:schemeClr>
              </a:gs>
              <a:gs pos="50000">
                <a:schemeClr val="accent1">
                  <a:lumMod val="80000"/>
                  <a:lumOff val="20000"/>
                  <a:alpha val="100000"/>
                </a:schemeClr>
              </a:gs>
              <a:gs pos="0">
                <a:schemeClr val="accent1">
                  <a:lumMod val="60000"/>
                  <a:lumOff val="40000"/>
                  <a:alpha val="100000"/>
                </a:schemeClr>
              </a:gs>
            </a:gsLst>
            <a:lin ang="16200000" scaled="0"/>
          </a:gradFill>
          <a:ln>
            <a:noFill/>
          </a:ln>
          <a:effectLst>
            <a:outerShdw blurRad="215900" dist="381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2000" b="1">
              <a:solidFill>
                <a:srgbClr val="FFFFFF"/>
              </a:solidFill>
              <a:latin typeface="+mj-ea"/>
              <a:ea typeface="+mj-ea"/>
              <a:cs typeface="微软雅黑" panose="020B0503020204020204" charset="-122"/>
              <a:sym typeface="+mn-ea"/>
            </a:endParaRPr>
          </a:p>
        </p:txBody>
      </p:sp>
      <p:sp>
        <p:nvSpPr>
          <p:cNvPr id="7" name="椭圆 6"/>
          <p:cNvSpPr/>
          <p:nvPr>
            <p:custDataLst>
              <p:tags r:id="rId10"/>
            </p:custDataLst>
          </p:nvPr>
        </p:nvSpPr>
        <p:spPr>
          <a:xfrm>
            <a:off x="4651848" y="2222755"/>
            <a:ext cx="2907248" cy="2907785"/>
          </a:xfrm>
          <a:prstGeom prst="ellipse">
            <a:avLst/>
          </a:prstGeom>
          <a:noFill/>
          <a:ln>
            <a:solidFill>
              <a:schemeClr val="accent1"/>
            </a:solidFill>
          </a:ln>
          <a:effectLst>
            <a:outerShdw blurRad="50800" dist="38100" dir="270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微软雅黑" panose="020B0503020204020204" charset="-122"/>
            </a:endParaRPr>
          </a:p>
        </p:txBody>
      </p:sp>
      <p:sp>
        <p:nvSpPr>
          <p:cNvPr id="8" name="矩形 7"/>
          <p:cNvSpPr/>
          <p:nvPr>
            <p:custDataLst>
              <p:tags r:id="rId11"/>
            </p:custDataLst>
          </p:nvPr>
        </p:nvSpPr>
        <p:spPr>
          <a:xfrm>
            <a:off x="933450" y="2411730"/>
            <a:ext cx="3342005" cy="894715"/>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600">
                <a:solidFill>
                  <a:schemeClr val="tx1">
                    <a:lumMod val="85000"/>
                    <a:lumOff val="15000"/>
                  </a:schemeClr>
                </a:solidFill>
                <a:latin typeface="+mn-ea"/>
                <a:cs typeface="+mn-ea"/>
              </a:rPr>
              <a:t>其一般形式如下：</a:t>
            </a:r>
            <a:endParaRPr lang="zh-CN" altLang="en-US" sz="1600">
              <a:solidFill>
                <a:schemeClr val="tx1">
                  <a:lumMod val="85000"/>
                  <a:lumOff val="15000"/>
                </a:schemeClr>
              </a:solidFill>
              <a:latin typeface="+mn-ea"/>
              <a:cs typeface="+mn-ea"/>
            </a:endParaRPr>
          </a:p>
          <a:p>
            <a:pPr algn="l">
              <a:lnSpc>
                <a:spcPct val="150000"/>
              </a:lnSpc>
              <a:spcBef>
                <a:spcPct val="0"/>
              </a:spcBef>
              <a:spcAft>
                <a:spcPct val="0"/>
              </a:spcAft>
            </a:pPr>
            <a:r>
              <a:rPr lang="en-US" altLang="zh-CN" sz="1600">
                <a:solidFill>
                  <a:schemeClr val="tx1">
                    <a:lumMod val="85000"/>
                    <a:lumOff val="15000"/>
                  </a:schemeClr>
                </a:solidFill>
                <a:latin typeface="+mn-ea"/>
                <a:cs typeface="+mn-ea"/>
              </a:rPr>
              <a:t>struct </a:t>
            </a:r>
            <a:r>
              <a:rPr lang="zh-CN" altLang="en-US" sz="1600">
                <a:solidFill>
                  <a:schemeClr val="tx1">
                    <a:lumMod val="85000"/>
                    <a:lumOff val="15000"/>
                  </a:schemeClr>
                </a:solidFill>
                <a:latin typeface="+mn-ea"/>
                <a:cs typeface="+mn-ea"/>
              </a:rPr>
              <a:t>结构体名</a:t>
            </a:r>
            <a:r>
              <a:rPr lang="en-US" altLang="zh-CN" sz="1600">
                <a:solidFill>
                  <a:schemeClr val="tx1">
                    <a:lumMod val="85000"/>
                    <a:lumOff val="15000"/>
                  </a:schemeClr>
                </a:solidFill>
                <a:latin typeface="+mn-ea"/>
                <a:cs typeface="+mn-ea"/>
              </a:rPr>
              <a:t> </a:t>
            </a:r>
            <a:r>
              <a:rPr lang="zh-CN" altLang="en-US" sz="1600">
                <a:solidFill>
                  <a:schemeClr val="tx1">
                    <a:lumMod val="85000"/>
                    <a:lumOff val="15000"/>
                  </a:schemeClr>
                </a:solidFill>
                <a:latin typeface="+mn-ea"/>
                <a:cs typeface="+mn-ea"/>
              </a:rPr>
              <a:t>变量名表</a:t>
            </a:r>
            <a:r>
              <a:rPr lang="en-US" altLang="zh-CN" sz="1600">
                <a:solidFill>
                  <a:schemeClr val="tx1">
                    <a:lumMod val="85000"/>
                    <a:lumOff val="15000"/>
                  </a:schemeClr>
                </a:solidFill>
                <a:latin typeface="+mn-ea"/>
                <a:cs typeface="+mn-ea"/>
              </a:rPr>
              <a:t> ;</a:t>
            </a:r>
            <a:r>
              <a:rPr lang="zh-CN" altLang="en-US" sz="1600">
                <a:solidFill>
                  <a:schemeClr val="tx1">
                    <a:lumMod val="85000"/>
                    <a:lumOff val="15000"/>
                  </a:schemeClr>
                </a:solidFill>
                <a:latin typeface="+mn-ea"/>
                <a:cs typeface="+mn-ea"/>
              </a:rPr>
              <a:t>如前面已定义了一个学生结构体类型</a:t>
            </a:r>
            <a:r>
              <a:rPr lang="en-US" altLang="zh-CN" sz="1600">
                <a:solidFill>
                  <a:schemeClr val="tx1">
                    <a:lumMod val="85000"/>
                    <a:lumOff val="15000"/>
                  </a:schemeClr>
                </a:solidFill>
                <a:latin typeface="+mn-ea"/>
                <a:cs typeface="+mn-ea"/>
              </a:rPr>
              <a:t> struct student</a:t>
            </a:r>
            <a:r>
              <a:rPr lang="zh-CN" altLang="en-US" sz="1600">
                <a:solidFill>
                  <a:schemeClr val="tx1">
                    <a:lumMod val="85000"/>
                    <a:lumOff val="15000"/>
                  </a:schemeClr>
                </a:solidFill>
                <a:latin typeface="+mn-ea"/>
                <a:cs typeface="+mn-ea"/>
              </a:rPr>
              <a:t>，现在可以用它来定义结构体变量。</a:t>
            </a:r>
            <a:endParaRPr lang="zh-CN" altLang="en-US" sz="1600">
              <a:solidFill>
                <a:schemeClr val="tx1">
                  <a:lumMod val="85000"/>
                  <a:lumOff val="15000"/>
                </a:schemeClr>
              </a:solidFill>
              <a:latin typeface="+mn-ea"/>
              <a:cs typeface="+mn-ea"/>
            </a:endParaRPr>
          </a:p>
        </p:txBody>
      </p:sp>
      <p:sp>
        <p:nvSpPr>
          <p:cNvPr id="9" name="矩形 8"/>
          <p:cNvSpPr/>
          <p:nvPr>
            <p:custDataLst>
              <p:tags r:id="rId12"/>
            </p:custDataLst>
          </p:nvPr>
        </p:nvSpPr>
        <p:spPr>
          <a:xfrm>
            <a:off x="1578610" y="1730693"/>
            <a:ext cx="2696671" cy="637639"/>
          </a:xfrm>
          <a:prstGeom prst="rect">
            <a:avLst/>
          </a:prstGeom>
          <a:noFill/>
        </p:spPr>
        <p:txBody>
          <a:bodyPr wrap="square" lIns="0" tIns="0" rIns="0" bIns="0" rtlCol="0" anchor="b">
            <a:noAutofit/>
          </a:bodyPr>
          <a:lstStyle/>
          <a:p>
            <a:pPr algn="l">
              <a:spcBef>
                <a:spcPct val="0"/>
              </a:spcBef>
              <a:spcAft>
                <a:spcPct val="0"/>
              </a:spcAft>
            </a:pPr>
            <a:r>
              <a:rPr lang="zh-CN" altLang="en-US" b="1" dirty="0">
                <a:solidFill>
                  <a:schemeClr val="accent1"/>
                </a:solidFill>
                <a:latin typeface="+mn-ea"/>
                <a:cs typeface="+mn-ea"/>
              </a:rPr>
              <a:t>（</a:t>
            </a:r>
            <a:r>
              <a:rPr lang="en-US" altLang="zh-CN" b="1" dirty="0">
                <a:solidFill>
                  <a:schemeClr val="accent1"/>
                </a:solidFill>
                <a:latin typeface="+mn-ea"/>
                <a:cs typeface="+mn-ea"/>
              </a:rPr>
              <a:t>1</a:t>
            </a:r>
            <a:r>
              <a:rPr lang="zh-CN" altLang="en-US" b="1" dirty="0">
                <a:solidFill>
                  <a:schemeClr val="accent1"/>
                </a:solidFill>
                <a:latin typeface="+mn-ea"/>
                <a:cs typeface="+mn-ea"/>
              </a:rPr>
              <a:t>）先定义结构体类型，后定义结构体变量</a:t>
            </a:r>
            <a:endParaRPr lang="zh-CN" altLang="en-US" b="1" dirty="0">
              <a:solidFill>
                <a:schemeClr val="accent1"/>
              </a:solidFill>
              <a:latin typeface="+mn-ea"/>
              <a:cs typeface="+mn-ea"/>
            </a:endParaRPr>
          </a:p>
        </p:txBody>
      </p:sp>
      <p:sp>
        <p:nvSpPr>
          <p:cNvPr id="17" name="矩形 16"/>
          <p:cNvSpPr/>
          <p:nvPr>
            <p:custDataLst>
              <p:tags r:id="rId13"/>
            </p:custDataLst>
          </p:nvPr>
        </p:nvSpPr>
        <p:spPr>
          <a:xfrm>
            <a:off x="1844675" y="4682490"/>
            <a:ext cx="2694940" cy="1806575"/>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600" kern="0" dirty="0">
                <a:ln>
                  <a:noFill/>
                  <a:prstDash val="sysDot"/>
                </a:ln>
                <a:solidFill>
                  <a:schemeClr val="tx1">
                    <a:lumMod val="85000"/>
                    <a:lumOff val="15000"/>
                  </a:schemeClr>
                </a:solidFill>
                <a:latin typeface="+mn-ea"/>
                <a:cs typeface="+mn-ea"/>
                <a:sym typeface="+mn-ea"/>
              </a:rPr>
              <a:t>其一般形式如下：</a:t>
            </a:r>
            <a:endParaRPr lang="zh-CN" altLang="en-US" sz="1600" kern="0" dirty="0">
              <a:ln>
                <a:noFill/>
                <a:prstDash val="sysDot"/>
              </a:ln>
              <a:solidFill>
                <a:schemeClr val="tx1">
                  <a:lumMod val="85000"/>
                  <a:lumOff val="15000"/>
                </a:schemeClr>
              </a:solidFill>
              <a:latin typeface="+mn-ea"/>
              <a:cs typeface="+mn-ea"/>
              <a:sym typeface="+mn-ea"/>
            </a:endParaRPr>
          </a:p>
          <a:p>
            <a:pPr algn="l">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struct </a:t>
            </a:r>
            <a:endParaRPr lang="en-US" altLang="zh-CN" sz="1600" kern="0" dirty="0">
              <a:ln>
                <a:noFill/>
                <a:prstDash val="sysDot"/>
              </a:ln>
              <a:solidFill>
                <a:schemeClr val="tx1">
                  <a:lumMod val="85000"/>
                  <a:lumOff val="15000"/>
                </a:schemeClr>
              </a:solidFill>
              <a:latin typeface="+mn-ea"/>
              <a:cs typeface="+mn-ea"/>
              <a:sym typeface="+mn-ea"/>
            </a:endParaRPr>
          </a:p>
          <a:p>
            <a:pPr algn="l">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 {</a:t>
            </a:r>
            <a:endParaRPr lang="en-US" altLang="zh-CN" sz="1600" kern="0" dirty="0">
              <a:ln>
                <a:noFill/>
                <a:prstDash val="sysDot"/>
              </a:ln>
              <a:solidFill>
                <a:schemeClr val="tx1">
                  <a:lumMod val="85000"/>
                  <a:lumOff val="15000"/>
                </a:schemeClr>
              </a:solidFill>
              <a:latin typeface="+mn-ea"/>
              <a:cs typeface="+mn-ea"/>
              <a:sym typeface="+mn-ea"/>
            </a:endParaRPr>
          </a:p>
          <a:p>
            <a:pPr algn="l">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 </a:t>
            </a:r>
            <a:r>
              <a:rPr lang="zh-CN" altLang="en-US" sz="1600" kern="0" dirty="0">
                <a:ln>
                  <a:noFill/>
                  <a:prstDash val="sysDot"/>
                </a:ln>
                <a:solidFill>
                  <a:schemeClr val="tx1">
                    <a:lumMod val="85000"/>
                    <a:lumOff val="15000"/>
                  </a:schemeClr>
                </a:solidFill>
                <a:latin typeface="+mn-ea"/>
                <a:cs typeface="+mn-ea"/>
                <a:sym typeface="+mn-ea"/>
              </a:rPr>
              <a:t>成员列表</a:t>
            </a:r>
            <a:r>
              <a:rPr lang="en-US" altLang="zh-CN" sz="1600" kern="0" dirty="0">
                <a:ln>
                  <a:noFill/>
                  <a:prstDash val="sysDot"/>
                </a:ln>
                <a:solidFill>
                  <a:schemeClr val="tx1">
                    <a:lumMod val="85000"/>
                    <a:lumOff val="15000"/>
                  </a:schemeClr>
                </a:solidFill>
                <a:latin typeface="+mn-ea"/>
                <a:cs typeface="+mn-ea"/>
                <a:sym typeface="+mn-ea"/>
              </a:rPr>
              <a:t> ;</a:t>
            </a:r>
            <a:endParaRPr lang="en-US" altLang="zh-CN" sz="1600" kern="0" dirty="0">
              <a:ln>
                <a:noFill/>
                <a:prstDash val="sysDot"/>
              </a:ln>
              <a:solidFill>
                <a:schemeClr val="tx1">
                  <a:lumMod val="85000"/>
                  <a:lumOff val="15000"/>
                </a:schemeClr>
              </a:solidFill>
              <a:latin typeface="+mn-ea"/>
              <a:cs typeface="+mn-ea"/>
              <a:sym typeface="+mn-ea"/>
            </a:endParaRPr>
          </a:p>
          <a:p>
            <a:pPr algn="l">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 } </a:t>
            </a:r>
            <a:r>
              <a:rPr lang="zh-CN" altLang="en-US" sz="1600" kern="0" dirty="0">
                <a:ln>
                  <a:noFill/>
                  <a:prstDash val="sysDot"/>
                </a:ln>
                <a:solidFill>
                  <a:schemeClr val="tx1">
                    <a:lumMod val="85000"/>
                    <a:lumOff val="15000"/>
                  </a:schemeClr>
                </a:solidFill>
                <a:latin typeface="+mn-ea"/>
                <a:cs typeface="+mn-ea"/>
                <a:sym typeface="+mn-ea"/>
              </a:rPr>
              <a:t>变量名表</a:t>
            </a:r>
            <a:r>
              <a:rPr lang="en-US" altLang="zh-CN" sz="1600" kern="0" dirty="0">
                <a:ln>
                  <a:noFill/>
                  <a:prstDash val="sysDot"/>
                </a:ln>
                <a:solidFill>
                  <a:schemeClr val="tx1">
                    <a:lumMod val="85000"/>
                    <a:lumOff val="15000"/>
                  </a:schemeClr>
                </a:solidFill>
                <a:latin typeface="+mn-ea"/>
                <a:cs typeface="+mn-ea"/>
                <a:sym typeface="+mn-ea"/>
              </a:rPr>
              <a:t> ;</a:t>
            </a:r>
            <a:endParaRPr lang="en-US" altLang="zh-CN" sz="1600" kern="0" dirty="0">
              <a:ln>
                <a:noFill/>
                <a:prstDash val="sysDot"/>
              </a:ln>
              <a:solidFill>
                <a:schemeClr val="tx1">
                  <a:lumMod val="85000"/>
                  <a:lumOff val="15000"/>
                </a:schemeClr>
              </a:solidFill>
              <a:latin typeface="+mn-ea"/>
              <a:cs typeface="+mn-ea"/>
              <a:sym typeface="+mn-ea"/>
            </a:endParaRPr>
          </a:p>
        </p:txBody>
      </p:sp>
      <p:sp>
        <p:nvSpPr>
          <p:cNvPr id="19" name="矩形 18"/>
          <p:cNvSpPr/>
          <p:nvPr>
            <p:custDataLst>
              <p:tags r:id="rId14"/>
            </p:custDataLst>
          </p:nvPr>
        </p:nvSpPr>
        <p:spPr>
          <a:xfrm>
            <a:off x="1578610" y="4044889"/>
            <a:ext cx="2695233" cy="637639"/>
          </a:xfrm>
          <a:prstGeom prst="rect">
            <a:avLst/>
          </a:prstGeom>
          <a:noFill/>
        </p:spPr>
        <p:txBody>
          <a:bodyPr wrap="square" lIns="0" tIns="0" rIns="0" bIns="0" rtlCol="0" anchor="b">
            <a:noAutofit/>
          </a:bodyPr>
          <a:lstStyle/>
          <a:p>
            <a:pPr algn="l">
              <a:spcBef>
                <a:spcPct val="0"/>
              </a:spcBef>
              <a:spcAft>
                <a:spcPct val="0"/>
              </a:spcAft>
            </a:pPr>
            <a:r>
              <a:rPr lang="zh-CN" altLang="en-US" b="1">
                <a:solidFill>
                  <a:schemeClr val="accent1"/>
                </a:solidFill>
                <a:latin typeface="+mn-ea"/>
                <a:cs typeface="+mn-ea"/>
              </a:rPr>
              <a:t>（</a:t>
            </a:r>
            <a:r>
              <a:rPr lang="en-US" altLang="zh-CN" b="1">
                <a:solidFill>
                  <a:schemeClr val="accent1"/>
                </a:solidFill>
                <a:latin typeface="+mn-ea"/>
                <a:cs typeface="+mn-ea"/>
              </a:rPr>
              <a:t>3</a:t>
            </a:r>
            <a:r>
              <a:rPr lang="zh-CN" altLang="en-US" b="1">
                <a:solidFill>
                  <a:schemeClr val="accent1"/>
                </a:solidFill>
                <a:latin typeface="+mn-ea"/>
                <a:cs typeface="+mn-ea"/>
              </a:rPr>
              <a:t>）直接定义结构体变量</a:t>
            </a:r>
            <a:endParaRPr lang="zh-CN" altLang="en-US" b="1">
              <a:solidFill>
                <a:schemeClr val="accent1"/>
              </a:solidFill>
              <a:latin typeface="+mn-ea"/>
              <a:cs typeface="+mn-ea"/>
            </a:endParaRPr>
          </a:p>
        </p:txBody>
      </p:sp>
      <p:sp>
        <p:nvSpPr>
          <p:cNvPr id="20" name="矩形 19"/>
          <p:cNvSpPr/>
          <p:nvPr>
            <p:custDataLst>
              <p:tags r:id="rId15"/>
            </p:custDataLst>
          </p:nvPr>
        </p:nvSpPr>
        <p:spPr>
          <a:xfrm>
            <a:off x="8012481" y="3537786"/>
            <a:ext cx="2696671" cy="894414"/>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600" kern="0" dirty="0">
                <a:ln>
                  <a:noFill/>
                  <a:prstDash val="sysDot"/>
                </a:ln>
                <a:solidFill>
                  <a:schemeClr val="tx1">
                    <a:lumMod val="85000"/>
                    <a:lumOff val="15000"/>
                  </a:schemeClr>
                </a:solidFill>
                <a:latin typeface="+mn-ea"/>
                <a:cs typeface="+mn-ea"/>
                <a:sym typeface="+mn-ea"/>
              </a:rPr>
              <a:t>其一般形式如下：</a:t>
            </a:r>
            <a:endParaRPr lang="zh-CN" altLang="en-US" sz="1600" kern="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struct </a:t>
            </a:r>
            <a:r>
              <a:rPr lang="zh-CN" altLang="en-US" sz="1600" kern="0" dirty="0">
                <a:ln>
                  <a:noFill/>
                  <a:prstDash val="sysDot"/>
                </a:ln>
                <a:solidFill>
                  <a:schemeClr val="tx1">
                    <a:lumMod val="85000"/>
                    <a:lumOff val="15000"/>
                  </a:schemeClr>
                </a:solidFill>
                <a:latin typeface="+mn-ea"/>
                <a:cs typeface="+mn-ea"/>
                <a:sym typeface="+mn-ea"/>
              </a:rPr>
              <a:t>结构体名</a:t>
            </a:r>
            <a:endParaRPr lang="zh-CN" altLang="en-US" sz="1600" kern="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a:t>
            </a:r>
            <a:endParaRPr lang="en-US" altLang="zh-CN" sz="1600" kern="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 </a:t>
            </a:r>
            <a:r>
              <a:rPr lang="zh-CN" altLang="en-US" sz="1600" kern="0" dirty="0">
                <a:ln>
                  <a:noFill/>
                  <a:prstDash val="sysDot"/>
                </a:ln>
                <a:solidFill>
                  <a:schemeClr val="tx1">
                    <a:lumMod val="85000"/>
                    <a:lumOff val="15000"/>
                  </a:schemeClr>
                </a:solidFill>
                <a:latin typeface="+mn-ea"/>
                <a:cs typeface="+mn-ea"/>
                <a:sym typeface="+mn-ea"/>
              </a:rPr>
              <a:t>成员列表</a:t>
            </a:r>
            <a:r>
              <a:rPr lang="en-US" altLang="zh-CN" sz="1600" kern="0" dirty="0">
                <a:ln>
                  <a:noFill/>
                  <a:prstDash val="sysDot"/>
                </a:ln>
                <a:solidFill>
                  <a:schemeClr val="tx1">
                    <a:lumMod val="85000"/>
                    <a:lumOff val="15000"/>
                  </a:schemeClr>
                </a:solidFill>
                <a:latin typeface="+mn-ea"/>
                <a:cs typeface="+mn-ea"/>
                <a:sym typeface="+mn-ea"/>
              </a:rPr>
              <a:t> ;</a:t>
            </a:r>
            <a:endParaRPr lang="en-US" altLang="zh-CN" sz="1600" kern="0" dirty="0">
              <a:ln>
                <a:noFill/>
                <a:prstDash val="sysDot"/>
              </a:ln>
              <a:solidFill>
                <a:schemeClr val="tx1">
                  <a:lumMod val="85000"/>
                  <a:lumOff val="15000"/>
                </a:schemeClr>
              </a:solidFill>
              <a:latin typeface="+mn-ea"/>
              <a:cs typeface="+mn-ea"/>
              <a:sym typeface="+mn-ea"/>
            </a:endParaRPr>
          </a:p>
          <a:p>
            <a:pPr>
              <a:lnSpc>
                <a:spcPct val="150000"/>
              </a:lnSpc>
              <a:spcBef>
                <a:spcPct val="0"/>
              </a:spcBef>
              <a:spcAft>
                <a:spcPct val="0"/>
              </a:spcAft>
            </a:pPr>
            <a:r>
              <a:rPr lang="en-US" altLang="zh-CN" sz="1600" kern="0" dirty="0">
                <a:ln>
                  <a:noFill/>
                  <a:prstDash val="sysDot"/>
                </a:ln>
                <a:solidFill>
                  <a:schemeClr val="tx1">
                    <a:lumMod val="85000"/>
                    <a:lumOff val="15000"/>
                  </a:schemeClr>
                </a:solidFill>
                <a:latin typeface="+mn-ea"/>
                <a:cs typeface="+mn-ea"/>
                <a:sym typeface="+mn-ea"/>
              </a:rPr>
              <a:t>} </a:t>
            </a:r>
            <a:r>
              <a:rPr lang="zh-CN" altLang="en-US" sz="1600" kern="0" dirty="0">
                <a:ln>
                  <a:noFill/>
                  <a:prstDash val="sysDot"/>
                </a:ln>
                <a:solidFill>
                  <a:schemeClr val="tx1">
                    <a:lumMod val="85000"/>
                    <a:lumOff val="15000"/>
                  </a:schemeClr>
                </a:solidFill>
                <a:latin typeface="+mn-ea"/>
                <a:cs typeface="+mn-ea"/>
                <a:sym typeface="+mn-ea"/>
              </a:rPr>
              <a:t>变量名表</a:t>
            </a:r>
            <a:r>
              <a:rPr lang="en-US" altLang="zh-CN" sz="1600" kern="0" dirty="0">
                <a:ln>
                  <a:noFill/>
                  <a:prstDash val="sysDot"/>
                </a:ln>
                <a:solidFill>
                  <a:schemeClr val="tx1">
                    <a:lumMod val="85000"/>
                    <a:lumOff val="15000"/>
                  </a:schemeClr>
                </a:solidFill>
                <a:latin typeface="+mn-ea"/>
                <a:cs typeface="+mn-ea"/>
                <a:sym typeface="+mn-ea"/>
              </a:rPr>
              <a:t> ;</a:t>
            </a:r>
            <a:endParaRPr lang="en-US" altLang="zh-CN" sz="1600" kern="0" dirty="0">
              <a:ln>
                <a:noFill/>
                <a:prstDash val="sysDot"/>
              </a:ln>
              <a:solidFill>
                <a:schemeClr val="tx1">
                  <a:lumMod val="85000"/>
                  <a:lumOff val="15000"/>
                </a:schemeClr>
              </a:solidFill>
              <a:latin typeface="+mn-ea"/>
              <a:cs typeface="+mn-ea"/>
              <a:sym typeface="+mn-ea"/>
            </a:endParaRPr>
          </a:p>
        </p:txBody>
      </p:sp>
      <p:sp>
        <p:nvSpPr>
          <p:cNvPr id="21" name="矩形 20"/>
          <p:cNvSpPr/>
          <p:nvPr>
            <p:custDataLst>
              <p:tags r:id="rId16"/>
            </p:custDataLst>
          </p:nvPr>
        </p:nvSpPr>
        <p:spPr>
          <a:xfrm>
            <a:off x="8012481" y="2867378"/>
            <a:ext cx="2696671" cy="637639"/>
          </a:xfrm>
          <a:prstGeom prst="rect">
            <a:avLst/>
          </a:prstGeom>
          <a:noFill/>
        </p:spPr>
        <p:txBody>
          <a:bodyPr wrap="square" lIns="0" tIns="0" rIns="0" bIns="0" rtlCol="0" anchor="b">
            <a:noAutofit/>
          </a:bodyPr>
          <a:lstStyle/>
          <a:p>
            <a:pPr>
              <a:spcBef>
                <a:spcPct val="0"/>
              </a:spcBef>
              <a:spcAft>
                <a:spcPct val="0"/>
              </a:spcAft>
            </a:pPr>
            <a:r>
              <a:rPr lang="zh-CN" altLang="en-US" b="1" dirty="0">
                <a:solidFill>
                  <a:schemeClr val="accent2"/>
                </a:solidFill>
                <a:latin typeface="+mn-ea"/>
                <a:cs typeface="+mn-ea"/>
              </a:rPr>
              <a:t>（</a:t>
            </a:r>
            <a:r>
              <a:rPr lang="en-US" altLang="zh-CN" b="1" dirty="0">
                <a:solidFill>
                  <a:schemeClr val="accent2"/>
                </a:solidFill>
                <a:latin typeface="+mn-ea"/>
                <a:cs typeface="+mn-ea"/>
              </a:rPr>
              <a:t>2</a:t>
            </a:r>
            <a:r>
              <a:rPr lang="zh-CN" altLang="en-US" b="1" dirty="0">
                <a:solidFill>
                  <a:schemeClr val="accent2"/>
                </a:solidFill>
                <a:latin typeface="+mn-ea"/>
                <a:cs typeface="+mn-ea"/>
              </a:rPr>
              <a:t>）在定义结构体类型的同时，定义结构体变量</a:t>
            </a:r>
            <a:endParaRPr lang="zh-CN" altLang="en-US" b="1" dirty="0">
              <a:solidFill>
                <a:schemeClr val="accent2"/>
              </a:solidFill>
              <a:latin typeface="+mn-ea"/>
              <a:cs typeface="+mn-ea"/>
            </a:endParaRPr>
          </a:p>
        </p:txBody>
      </p:sp>
      <p:sp>
        <p:nvSpPr>
          <p:cNvPr id="16" name="弧形 15"/>
          <p:cNvSpPr/>
          <p:nvPr>
            <p:custDataLst>
              <p:tags r:id="rId17"/>
            </p:custDataLst>
          </p:nvPr>
        </p:nvSpPr>
        <p:spPr>
          <a:xfrm rot="13140000">
            <a:off x="4905400" y="2491347"/>
            <a:ext cx="2375861" cy="2375861"/>
          </a:xfrm>
          <a:prstGeom prst="arc">
            <a:avLst>
              <a:gd name="adj1" fmla="val 16909494"/>
              <a:gd name="adj2" fmla="val 103454"/>
            </a:avLst>
          </a:prstGeom>
          <a:ln w="6350">
            <a:gradFill>
              <a:gsLst>
                <a:gs pos="0">
                  <a:schemeClr val="accent1">
                    <a:alpha val="0"/>
                  </a:schemeClr>
                </a:gs>
                <a:gs pos="35000">
                  <a:schemeClr val="accent1">
                    <a:alpha val="100000"/>
                  </a:schemeClr>
                </a:gs>
              </a:gsLst>
              <a:lin ang="5400000" scaled="1"/>
            </a:gradFill>
            <a:prstDash val="dash"/>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pic>
        <p:nvPicPr>
          <p:cNvPr id="27" name="图片 11" descr="343439383331313b343532303032373bbfcdbba7b5b5b0b8"/>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922829" y="3265970"/>
            <a:ext cx="365455" cy="365455"/>
          </a:xfrm>
          <a:prstGeom prst="rect">
            <a:avLst/>
          </a:prstGeom>
        </p:spPr>
      </p:pic>
      <p:sp>
        <p:nvSpPr>
          <p:cNvPr id="12" name="椭圆 11"/>
          <p:cNvSpPr/>
          <p:nvPr>
            <p:custDataLst>
              <p:tags r:id="rId21"/>
            </p:custDataLst>
          </p:nvPr>
        </p:nvSpPr>
        <p:spPr>
          <a:xfrm>
            <a:off x="7289429" y="3384688"/>
            <a:ext cx="494211" cy="494211"/>
          </a:xfrm>
          <a:prstGeom prst="ellipse">
            <a:avLst/>
          </a:prstGeom>
          <a:gradFill>
            <a:gsLst>
              <a:gs pos="50000">
                <a:schemeClr val="accent2">
                  <a:lumMod val="80000"/>
                  <a:lumOff val="20000"/>
                  <a:alpha val="100000"/>
                </a:schemeClr>
              </a:gs>
              <a:gs pos="100000">
                <a:schemeClr val="accent2">
                  <a:alpha val="100000"/>
                </a:schemeClr>
              </a:gs>
              <a:gs pos="0">
                <a:schemeClr val="accent2">
                  <a:lumMod val="60000"/>
                  <a:lumOff val="40000"/>
                  <a:alpha val="100000"/>
                </a:schemeClr>
              </a:gs>
            </a:gsLst>
            <a:lin ang="18900000" scaled="0"/>
          </a:gradFill>
          <a:ln>
            <a:noFill/>
          </a:ln>
          <a:effectLst>
            <a:outerShdw blurRad="139700" dist="50800" dir="2700000" algn="tl"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3" name="椭圆 12"/>
          <p:cNvSpPr/>
          <p:nvPr>
            <p:custDataLst>
              <p:tags r:id="rId22"/>
            </p:custDataLst>
          </p:nvPr>
        </p:nvSpPr>
        <p:spPr>
          <a:xfrm>
            <a:off x="5158952" y="4715833"/>
            <a:ext cx="494211" cy="494211"/>
          </a:xfrm>
          <a:prstGeom prst="ellipse">
            <a:avLst/>
          </a:prstGeom>
          <a:gradFill>
            <a:gsLst>
              <a:gs pos="50000">
                <a:schemeClr val="accent1">
                  <a:lumMod val="80000"/>
                  <a:lumOff val="20000"/>
                  <a:alpha val="100000"/>
                </a:schemeClr>
              </a:gs>
              <a:gs pos="100000">
                <a:schemeClr val="accent1">
                  <a:alpha val="100000"/>
                </a:schemeClr>
              </a:gs>
              <a:gs pos="0">
                <a:schemeClr val="accent1">
                  <a:lumMod val="60000"/>
                  <a:lumOff val="40000"/>
                  <a:alpha val="100000"/>
                </a:schemeClr>
              </a:gs>
            </a:gsLst>
            <a:lin ang="18900000" scaled="0"/>
          </a:gradFill>
          <a:ln>
            <a:noFill/>
          </a:ln>
          <a:effectLst>
            <a:outerShdw blurRad="139700" dist="508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8" name="椭圆 17"/>
          <p:cNvSpPr/>
          <p:nvPr>
            <p:custDataLst>
              <p:tags r:id="rId23"/>
            </p:custDataLst>
          </p:nvPr>
        </p:nvSpPr>
        <p:spPr>
          <a:xfrm>
            <a:off x="5071390" y="2205028"/>
            <a:ext cx="494211" cy="494211"/>
          </a:xfrm>
          <a:prstGeom prst="ellipse">
            <a:avLst/>
          </a:prstGeom>
          <a:gradFill>
            <a:gsLst>
              <a:gs pos="50000">
                <a:schemeClr val="accent1">
                  <a:lumMod val="80000"/>
                  <a:lumOff val="20000"/>
                  <a:alpha val="100000"/>
                </a:schemeClr>
              </a:gs>
              <a:gs pos="100000">
                <a:schemeClr val="accent1">
                  <a:alpha val="100000"/>
                </a:schemeClr>
              </a:gs>
              <a:gs pos="0">
                <a:schemeClr val="accent1">
                  <a:lumMod val="60000"/>
                  <a:lumOff val="40000"/>
                  <a:alpha val="100000"/>
                </a:schemeClr>
              </a:gs>
            </a:gsLst>
            <a:lin ang="18900000" scaled="0"/>
          </a:gradFill>
          <a:ln>
            <a:noFill/>
          </a:ln>
          <a:effectLst>
            <a:outerShdw blurRad="139700" dist="508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pic>
        <p:nvPicPr>
          <p:cNvPr id="23" name="图片 4" descr="343439383331313b343532303032303bb8f6c8cbd0c5cfa2"/>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7412982" y="3511463"/>
            <a:ext cx="243637" cy="243637"/>
          </a:xfrm>
          <a:prstGeom prst="rect">
            <a:avLst/>
          </a:prstGeom>
        </p:spPr>
      </p:pic>
      <p:pic>
        <p:nvPicPr>
          <p:cNvPr id="14" name="图片 3" descr="343439383331313b343532303031393bd2b5bca8b9dcc0ed"/>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5284652" y="4862485"/>
            <a:ext cx="243637" cy="243637"/>
          </a:xfrm>
          <a:prstGeom prst="rect">
            <a:avLst/>
          </a:prstGeom>
        </p:spPr>
      </p:pic>
      <p:pic>
        <p:nvPicPr>
          <p:cNvPr id="15" name="图片 16" descr="343439383331313b343532303033323bd3a6d3c3b9dcc0ed"/>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5191183" y="2330192"/>
            <a:ext cx="243637" cy="243637"/>
          </a:xfrm>
          <a:prstGeom prst="rect">
            <a:avLst/>
          </a:prstGeom>
        </p:spPr>
      </p:pic>
      <p:sp>
        <p:nvSpPr>
          <p:cNvPr id="30" name="弧形 29"/>
          <p:cNvSpPr/>
          <p:nvPr>
            <p:custDataLst>
              <p:tags r:id="rId33"/>
            </p:custDataLst>
          </p:nvPr>
        </p:nvSpPr>
        <p:spPr>
          <a:xfrm rot="20393373">
            <a:off x="4903788" y="2491347"/>
            <a:ext cx="2375861" cy="2375861"/>
          </a:xfrm>
          <a:prstGeom prst="arc">
            <a:avLst>
              <a:gd name="adj1" fmla="val 16909494"/>
              <a:gd name="adj2" fmla="val 103454"/>
            </a:avLst>
          </a:prstGeom>
          <a:ln w="6350">
            <a:gradFill>
              <a:gsLst>
                <a:gs pos="0">
                  <a:schemeClr val="accent1">
                    <a:alpha val="0"/>
                  </a:schemeClr>
                </a:gs>
                <a:gs pos="35000">
                  <a:schemeClr val="accent1">
                    <a:alpha val="100000"/>
                  </a:schemeClr>
                </a:gs>
              </a:gsLst>
              <a:lin ang="5400000" scaled="1"/>
            </a:gradFill>
            <a:prstDash val="dash"/>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sp>
        <p:nvSpPr>
          <p:cNvPr id="31" name="弧形 30"/>
          <p:cNvSpPr/>
          <p:nvPr>
            <p:custDataLst>
              <p:tags r:id="rId34"/>
            </p:custDataLst>
          </p:nvPr>
        </p:nvSpPr>
        <p:spPr>
          <a:xfrm rot="6016544">
            <a:off x="4903788" y="2490810"/>
            <a:ext cx="2375861" cy="2375861"/>
          </a:xfrm>
          <a:prstGeom prst="arc">
            <a:avLst>
              <a:gd name="adj1" fmla="val 16909494"/>
              <a:gd name="adj2" fmla="val 103454"/>
            </a:avLst>
          </a:prstGeom>
          <a:ln w="6350">
            <a:gradFill>
              <a:gsLst>
                <a:gs pos="0">
                  <a:schemeClr val="accent2">
                    <a:alpha val="0"/>
                  </a:schemeClr>
                </a:gs>
                <a:gs pos="35000">
                  <a:schemeClr val="accent2">
                    <a:alpha val="100000"/>
                  </a:schemeClr>
                </a:gs>
              </a:gsLst>
              <a:lin ang="5400000" scaled="1"/>
            </a:gradFill>
            <a:prstDash val="dash"/>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spTree>
    <p:custDataLst>
      <p:tags r:id="rId35"/>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alphaModFix amt="97000"/>
          </a:blip>
          <a:stretch>
            <a:fillRect/>
          </a:stretch>
        </a:blipFill>
        <a:effectLst/>
      </p:bgPr>
    </p:bg>
    <p:spTree>
      <p:nvGrpSpPr>
        <p:cNvPr id="1" name=""/>
        <p:cNvGrpSpPr/>
        <p:nvPr/>
      </p:nvGrpSpPr>
      <p:grpSpPr>
        <a:xfrm>
          <a:off x="0" y="0"/>
          <a:ext cx="0" cy="0"/>
          <a:chOff x="0" y="0"/>
          <a:chExt cx="0" cy="0"/>
        </a:xfrm>
      </p:grpSpPr>
      <p:pic>
        <p:nvPicPr>
          <p:cNvPr id="6" name="图片 5" descr="VCG211367570136"/>
          <p:cNvPicPr>
            <a:picLocks noChangeAspect="1"/>
          </p:cNvPicPr>
          <p:nvPr>
            <p:custDataLst>
              <p:tags r:id="rId2"/>
            </p:custDataLst>
          </p:nvPr>
        </p:nvPicPr>
        <p:blipFill>
          <a:blip r:embed="rId1">
            <a:alphaModFix amt="97000"/>
          </a:blip>
          <a:srcRect t="-1051"/>
          <a:stretch>
            <a:fillRect/>
          </a:stretch>
        </p:blipFill>
        <p:spPr>
          <a:xfrm>
            <a:off x="598368" y="219393"/>
            <a:ext cx="11030177" cy="6346824"/>
          </a:xfrm>
          <a:prstGeom prst="rect">
            <a:avLst/>
          </a:prstGeom>
        </p:spPr>
      </p:pic>
      <p:pic>
        <p:nvPicPr>
          <p:cNvPr id="2" name="图片 1" descr="VCG211367569875"/>
          <p:cNvPicPr>
            <a:picLocks noChangeAspect="1"/>
          </p:cNvPicPr>
          <p:nvPr>
            <p:custDataLst>
              <p:tags r:id="rId3"/>
            </p:custDataLst>
          </p:nvPr>
        </p:nvPicPr>
        <p:blipFill>
          <a:blip r:embed="rId4"/>
          <a:srcRect l="75733" t="-841" r="-6264" b="68826"/>
          <a:stretch>
            <a:fillRect/>
          </a:stretch>
        </p:blipFill>
        <p:spPr>
          <a:xfrm>
            <a:off x="10335257" y="0"/>
            <a:ext cx="1853555" cy="1796150"/>
          </a:xfrm>
          <a:prstGeom prst="rect">
            <a:avLst/>
          </a:prstGeom>
        </p:spPr>
      </p:pic>
      <p:pic>
        <p:nvPicPr>
          <p:cNvPr id="24" name="图片 23" descr="VCG211367569875"/>
          <p:cNvPicPr>
            <a:picLocks noChangeAspect="1"/>
          </p:cNvPicPr>
          <p:nvPr>
            <p:custDataLst>
              <p:tags r:id="rId5"/>
            </p:custDataLst>
          </p:nvPr>
        </p:nvPicPr>
        <p:blipFill>
          <a:blip r:embed="rId6"/>
          <a:srcRect l="-113278" t="-41662" r="-27718" b="-10777"/>
          <a:stretch>
            <a:fillRect/>
          </a:stretch>
        </p:blipFill>
        <p:spPr>
          <a:xfrm flipH="1">
            <a:off x="0" y="5052060"/>
            <a:ext cx="1844676" cy="1806563"/>
          </a:xfrm>
          <a:prstGeom prst="rect">
            <a:avLst/>
          </a:prstGeom>
        </p:spPr>
      </p:pic>
      <p:sp>
        <p:nvSpPr>
          <p:cNvPr id="3" name="圆角矩形 2"/>
          <p:cNvSpPr/>
          <p:nvPr>
            <p:custDataLst>
              <p:tags r:id="rId7"/>
            </p:custDataLst>
          </p:nvPr>
        </p:nvSpPr>
        <p:spPr>
          <a:xfrm>
            <a:off x="1078199" y="1330008"/>
            <a:ext cx="10286607" cy="2164348"/>
          </a:xfrm>
          <a:prstGeom prst="roundRect">
            <a:avLst>
              <a:gd name="adj" fmla="val 50000"/>
            </a:avLst>
          </a:prstGeom>
          <a:solidFill>
            <a:schemeClr val="accent1">
              <a:lumMod val="40000"/>
              <a:lumOff val="60000"/>
              <a:alpha val="25000"/>
            </a:schemeClr>
          </a:solidFill>
          <a:ln w="254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12" name="矩形 11"/>
          <p:cNvSpPr/>
          <p:nvPr>
            <p:custDataLst>
              <p:tags r:id="rId8"/>
            </p:custDataLst>
          </p:nvPr>
        </p:nvSpPr>
        <p:spPr>
          <a:xfrm>
            <a:off x="1764665" y="1619250"/>
            <a:ext cx="8914130" cy="1313815"/>
          </a:xfrm>
          <a:prstGeom prst="rect">
            <a:avLst/>
          </a:prstGeom>
          <a:noFill/>
        </p:spPr>
        <p:txBody>
          <a:bodyPr wrap="square" lIns="0" tIns="0" rIns="0" bIns="0" rtlCol="0" anchor="b" anchorCtr="0">
            <a:noAutofit/>
          </a:bodyPr>
          <a:p>
            <a:pPr algn="l">
              <a:spcBef>
                <a:spcPct val="0"/>
              </a:spcBef>
              <a:spcAft>
                <a:spcPct val="0"/>
              </a:spcAft>
            </a:pPr>
            <a:r>
              <a:rPr lang="zh-CN" altLang="en-US" sz="2400" b="1" dirty="0">
                <a:solidFill>
                  <a:schemeClr val="accent1"/>
                </a:solidFill>
                <a:latin typeface="+mn-ea"/>
                <a:cs typeface="+mn-ea"/>
              </a:rPr>
              <a:t>在定义结构体变量的同时，可为其每个成员赋初值，称为结构体变量的初始化。结构体变量初始化的一般格式如下：</a:t>
            </a:r>
            <a:endParaRPr lang="zh-CN" altLang="en-US" sz="2400" b="1" dirty="0">
              <a:solidFill>
                <a:schemeClr val="accent1"/>
              </a:solidFill>
              <a:latin typeface="+mn-ea"/>
              <a:cs typeface="+mn-ea"/>
            </a:endParaRPr>
          </a:p>
          <a:p>
            <a:pPr algn="l">
              <a:spcBef>
                <a:spcPct val="0"/>
              </a:spcBef>
              <a:spcAft>
                <a:spcPct val="0"/>
              </a:spcAft>
            </a:pPr>
            <a:r>
              <a:rPr lang="en-US" altLang="zh-CN" sz="2400" b="1" dirty="0">
                <a:solidFill>
                  <a:schemeClr val="accent1"/>
                </a:solidFill>
                <a:latin typeface="+mn-ea"/>
                <a:cs typeface="+mn-ea"/>
              </a:rPr>
              <a:t>struct </a:t>
            </a:r>
            <a:r>
              <a:rPr lang="zh-CN" altLang="en-US" sz="2400" b="1" dirty="0">
                <a:solidFill>
                  <a:schemeClr val="accent1"/>
                </a:solidFill>
                <a:latin typeface="+mn-ea"/>
                <a:cs typeface="+mn-ea"/>
              </a:rPr>
              <a:t>结构体名</a:t>
            </a:r>
            <a:r>
              <a:rPr lang="en-US" altLang="zh-CN" sz="2400" b="1" dirty="0">
                <a:solidFill>
                  <a:schemeClr val="accent1"/>
                </a:solidFill>
                <a:latin typeface="+mn-ea"/>
                <a:cs typeface="+mn-ea"/>
              </a:rPr>
              <a:t> </a:t>
            </a:r>
            <a:r>
              <a:rPr lang="zh-CN" altLang="en-US" sz="2400" b="1" dirty="0">
                <a:solidFill>
                  <a:schemeClr val="accent1"/>
                </a:solidFill>
                <a:latin typeface="+mn-ea"/>
                <a:cs typeface="+mn-ea"/>
              </a:rPr>
              <a:t>变量名</a:t>
            </a:r>
            <a:r>
              <a:rPr lang="en-US" altLang="zh-CN" sz="2400" b="1" dirty="0">
                <a:solidFill>
                  <a:schemeClr val="accent1"/>
                </a:solidFill>
                <a:latin typeface="+mn-ea"/>
                <a:cs typeface="+mn-ea"/>
              </a:rPr>
              <a:t> ={ </a:t>
            </a:r>
            <a:r>
              <a:rPr lang="zh-CN" altLang="en-US" sz="2400" b="1" dirty="0">
                <a:solidFill>
                  <a:schemeClr val="accent1"/>
                </a:solidFill>
                <a:latin typeface="+mn-ea"/>
                <a:cs typeface="+mn-ea"/>
              </a:rPr>
              <a:t>初值表</a:t>
            </a:r>
            <a:r>
              <a:rPr lang="en-US" altLang="zh-CN" sz="2400" b="1" dirty="0">
                <a:solidFill>
                  <a:schemeClr val="accent1"/>
                </a:solidFill>
                <a:latin typeface="+mn-ea"/>
                <a:cs typeface="+mn-ea"/>
              </a:rPr>
              <a:t> };</a:t>
            </a:r>
            <a:endParaRPr lang="zh-CN" altLang="en-US" sz="2400" b="1" dirty="0">
              <a:solidFill>
                <a:schemeClr val="accent1"/>
              </a:solidFill>
              <a:latin typeface="+mn-ea"/>
              <a:cs typeface="+mn-ea"/>
            </a:endParaRPr>
          </a:p>
        </p:txBody>
      </p:sp>
      <p:sp>
        <p:nvSpPr>
          <p:cNvPr id="13" name="圆角矩形 12"/>
          <p:cNvSpPr/>
          <p:nvPr>
            <p:custDataLst>
              <p:tags r:id="rId9"/>
            </p:custDataLst>
          </p:nvPr>
        </p:nvSpPr>
        <p:spPr>
          <a:xfrm>
            <a:off x="1078199" y="3721149"/>
            <a:ext cx="10286607" cy="2164348"/>
          </a:xfrm>
          <a:prstGeom prst="roundRect">
            <a:avLst>
              <a:gd name="adj" fmla="val 50000"/>
            </a:avLst>
          </a:prstGeom>
          <a:solidFill>
            <a:schemeClr val="accent2"/>
          </a:solidFill>
          <a:ln w="254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sym typeface="+mn-ea"/>
            </a:endParaRPr>
          </a:p>
        </p:txBody>
      </p:sp>
      <p:sp>
        <p:nvSpPr>
          <p:cNvPr id="15" name="矩形 14"/>
          <p:cNvSpPr/>
          <p:nvPr>
            <p:custDataLst>
              <p:tags r:id="rId10"/>
            </p:custDataLst>
          </p:nvPr>
        </p:nvSpPr>
        <p:spPr>
          <a:xfrm>
            <a:off x="1764665" y="3899535"/>
            <a:ext cx="8914130" cy="1806575"/>
          </a:xfrm>
          <a:prstGeom prst="rect">
            <a:avLst/>
          </a:prstGeom>
          <a:noFill/>
        </p:spPr>
        <p:txBody>
          <a:bodyPr wrap="square" lIns="0" tIns="0" rIns="0" bIns="0" rtlCol="0" anchor="b" anchorCtr="0">
            <a:noAutofit/>
          </a:bodyPr>
          <a:p>
            <a:pPr algn="l">
              <a:spcBef>
                <a:spcPct val="0"/>
              </a:spcBef>
              <a:spcAft>
                <a:spcPct val="0"/>
              </a:spcAft>
            </a:pPr>
            <a:r>
              <a:rPr lang="zh-CN" altLang="en-US" sz="2400" b="1" dirty="0">
                <a:solidFill>
                  <a:srgbClr val="FFFFFF"/>
                </a:solidFill>
                <a:latin typeface="+mn-ea"/>
                <a:cs typeface="+mn-ea"/>
              </a:rPr>
              <a:t>【注意】</a:t>
            </a:r>
            <a:endParaRPr lang="zh-CN" altLang="en-US" sz="2400" b="1" dirty="0">
              <a:solidFill>
                <a:srgbClr val="FFFFFF"/>
              </a:solidFill>
              <a:latin typeface="+mn-ea"/>
              <a:cs typeface="+mn-ea"/>
            </a:endParaRPr>
          </a:p>
          <a:p>
            <a:pPr algn="l">
              <a:spcBef>
                <a:spcPct val="0"/>
              </a:spcBef>
              <a:spcAft>
                <a:spcPct val="0"/>
              </a:spcAft>
            </a:pPr>
            <a:r>
              <a:rPr lang="zh-CN" altLang="en-US" sz="2400" b="1" dirty="0">
                <a:solidFill>
                  <a:srgbClr val="FFFFFF"/>
                </a:solidFill>
                <a:latin typeface="+mn-ea"/>
                <a:cs typeface="+mn-ea"/>
              </a:rPr>
              <a:t>初值表为各成员的初值表达式，初值表达式的类型应与对应成员的类型相同，各初值表达式之间用逗号隔开。</a:t>
            </a:r>
            <a:endParaRPr lang="zh-CN" altLang="en-US" sz="2400" b="1" dirty="0">
              <a:solidFill>
                <a:srgbClr val="FFFFFF"/>
              </a:solidFill>
              <a:latin typeface="+mn-ea"/>
              <a:cs typeface="+mn-ea"/>
            </a:endParaRPr>
          </a:p>
          <a:p>
            <a:pPr algn="l">
              <a:spcBef>
                <a:spcPct val="0"/>
              </a:spcBef>
              <a:spcAft>
                <a:spcPct val="0"/>
              </a:spcAft>
            </a:pPr>
            <a:r>
              <a:rPr lang="en-US" altLang="zh-CN" sz="2400" b="1" dirty="0">
                <a:solidFill>
                  <a:srgbClr val="FFFFFF"/>
                </a:solidFill>
                <a:latin typeface="+mn-ea"/>
                <a:cs typeface="+mn-ea"/>
              </a:rPr>
              <a:t>C </a:t>
            </a:r>
            <a:r>
              <a:rPr lang="zh-CN" altLang="en-US" sz="2400" b="1" dirty="0">
                <a:solidFill>
                  <a:srgbClr val="FFFFFF"/>
                </a:solidFill>
                <a:latin typeface="+mn-ea"/>
                <a:cs typeface="+mn-ea"/>
              </a:rPr>
              <a:t>语言允许在定义结构体变量的同时对结构体变量进行初始化，但不允许将一组常量通过赋值运算符直接赋给一个结构体变量。</a:t>
            </a:r>
            <a:endParaRPr lang="zh-CN" altLang="en-US" sz="2400" b="1" dirty="0">
              <a:solidFill>
                <a:srgbClr val="FFFFFF"/>
              </a:solidFill>
              <a:latin typeface="+mn-ea"/>
              <a:cs typeface="+mn-ea"/>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0.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10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0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003.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004.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00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0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0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0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10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1015.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1016.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1017.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10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0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21.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1022.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102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2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2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2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0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3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3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3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0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1046.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104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10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5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5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5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5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6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6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6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6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07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07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07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0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1083.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1084.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10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88.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1089.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10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1090.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109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109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09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09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095.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96.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97.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98.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9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110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110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110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1103.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04.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05.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06.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07.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0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1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11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111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111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2.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3.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4.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5.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11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1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111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11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112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1.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2.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3.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4.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12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1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112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112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30.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1.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2.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3.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13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1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113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113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3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4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1.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2.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14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114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114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114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115.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50.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151.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152.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153.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154.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15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115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1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60.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1161.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Lst>
</file>

<file path=ppt/tags/tag1162.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Lst>
</file>

<file path=ppt/tags/tag1163.xml><?xml version="1.0" encoding="utf-8"?>
<p:tagLst xmlns:p="http://schemas.openxmlformats.org/presentationml/2006/main">
  <p:tag name="ISLIDE.ICON" val="#181737;#30664;"/>
  <p:tag name="KSO_WM_SLIDE_ID" val="custom20225929_1"/>
  <p:tag name="KSO_WM_TEMPLATE_SUBCATEGORY" val="21"/>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25929"/>
  <p:tag name="KSO_WM_SLIDE_LAYOUT" val="a_b_f"/>
  <p:tag name="KSO_WM_SLIDE_LAYOUT_CNT" val="1_1_1"/>
  <p:tag name="KSO_WM_CHIP_INFOS" val="{&quot;type&quot;:0,&quot;layout_type&quot;:&quot;1_NF_LC_9&quot;,&quot;layout_feature&quot;:1,&quot;aspect_ratio&quot;:&quot;16:9&quot;,&quot;bg_feature&quot;:&quot;&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4aceeb1e630cfd8f1150e0"/>
  <p:tag name="KSO_WM_CHIP_FILLPROP" val="[[{&quot;text_align&quot;:&quot;lm&quot;,&quot;text_direction&quot;:&quot;horizontal&quot;,&quot;support_big_font&quot;:false,&quot;picture_toward&quot;:0,&quot;picture_dockside&quot;:[],&quot;fill_id&quot;:&quot;f93f1e9f9c434256b0247c312ece663f&quot;,&quot;fill_align&quot;:&quot;lm&quot;,&quot;chip_types&quot;:[&quot;diagram&quot;,&quot;header&quot;]}],[{&quot;text_align&quot;:&quot;lm&quot;,&quot;text_direction&quot;:&quot;horizontal&quot;,&quot;support_big_font&quot;:false,&quot;picture_toward&quot;:0,&quot;picture_dockside&quot;:[],&quot;fill_id&quot;:&quot;f93f1e9f9c434256b0247c312ece663f&quot;,&quot;fill_align&quot;:&quot;lm&quot;,&quot;chip_types&quot;:[&quot;header&quot;]}],[{&quot;text_align&quot;:&quot;cm&quot;,&quot;text_direction&quot;:&quot;horizontal&quot;,&quot;support_big_font&quot;:false,&quot;picture_toward&quot;:0,&quot;picture_dockside&quot;:[],&quot;fill_id&quot;:&quot;f93f1e9f9c434256b0247c312ece663f&quot;,&quot;fill_align&quot;:&quot;cm&quot;,&quot;chip_types&quot;:[&quot;header&quot;]}],[{&quot;text_align&quot;:&quot;rm&quot;,&quot;text_direction&quot;:&quot;horizontal&quot;,&quot;support_big_font&quot;:false,&quot;picture_toward&quot;:0,&quot;picture_dockside&quot;:[],&quot;fill_id&quot;:&quot;f93f1e9f9c434256b0247c312ece663f&quot;,&quot;fill_align&quot;:&quot;rt&quot;,&quot;chip_types&quot;:[&quot;diagram&quot;,&quot;header&quot;]}],[{&quot;text_align&quot;:&quot;rm&quot;,&quot;text_direction&quot;:&quot;horizontal&quot;,&quot;support_big_font&quot;:false,&quot;picture_toward&quot;:0,&quot;picture_dockside&quot;:[],&quot;fill_id&quot;:&quot;f93f1e9f9c434256b0247c312ece663f&quot;,&quot;fill_align&quot;:&quot;rb&quot;,&quot;chip_types&quot;:[&quot;diagram&quot;,&quot;header&quot;]}],[{&quot;text_align&quot;:&quot;rm&quot;,&quot;text_direction&quot;:&quot;horizontal&quot;,&quot;support_big_font&quot;:false,&quot;picture_toward&quot;:0,&quot;picture_dockside&quot;:[],&quot;fill_id&quot;:&quot;f93f1e9f9c434256b0247c312ece663f&quot;,&quot;fill_align&quot;:&quot;rm&quot;,&quot;chip_types&quot;:[&quot;diagram&quot;,&quot;header&quot;]}],[{&quot;text_align&quot;:&quot;lm&quot;,&quot;text_direction&quot;:&quot;horizontal&quot;,&quot;support_big_font&quot;:false,&quot;picture_toward&quot;:0,&quot;picture_dockside&quot;:[],&quot;fill_id&quot;:&quot;f93f1e9f9c434256b0247c312ece663f&quot;,&quot;fill_align&quot;:&quot;lt&quot;,&quot;chip_types&quot;:[&quot;diagram&quot;,&quot;header&quot;]}],[{&quot;text_align&quot;:&quot;cm&quot;,&quot;text_direction&quot;:&quot;horizontal&quot;,&quot;support_big_font&quot;:false,&quot;picture_toward&quot;:0,&quot;picture_dockside&quot;:[],&quot;fill_id&quot;:&quot;f93f1e9f9c434256b0247c312ece663f&quot;,&quot;fill_align&quot;:&quot;lt&quot;,&quot;chip_types&quot;:[&quot;diagram&quot;,&quot;header&quot;]}],[{&quot;text_align&quot;:&quot;lm&quot;,&quot;text_direction&quot;:&quot;horizontal&quot;,&quot;support_big_font&quot;:false,&quot;picture_toward&quot;:0,&quot;picture_dockside&quot;:[],&quot;fill_id&quot;:&quot;f93f1e9f9c434256b0247c312ece663f&quot;,&quot;fill_align&quot;:&quot;lb&quot;,&quot;chip_types&quot;:[&quot;diagram&quot;,&quot;header&quot;]}],[{&quot;text_align&quot;:&quot;cm&quot;,&quot;text_direction&quot;:&quot;horizontal&quot;,&quot;support_big_font&quot;:false,&quot;picture_toward&quot;:0,&quot;picture_dockside&quot;:[],&quot;fill_id&quot;:&quot;f93f1e9f9c434256b0247c312ece663f&quot;,&quot;fill_align&quot;:&quot;lb&quot;,&quot;chip_types&quot;:[&quot;diagram&quot;,&quot;header&quot;]}],[{&quot;text_align&quot;:&quot;cm&quot;,&quot;text_direction&quot;:&quot;horizontal&quot;,&quot;support_big_font&quot;:false,&quot;picture_toward&quot;:0,&quot;picture_dockside&quot;:[],&quot;fill_id&quot;:&quot;f93f1e9f9c434256b0247c312ece663f&quot;,&quot;fill_align&quot;:&quot;lm&quot;,&quot;chip_types&quot;:[&quot;diagram&quot;,&quot;header&quot;]}],[{&quot;text_align&quot;:&quot;cm&quot;,&quot;text_direction&quot;:&quot;horizontal&quot;,&quot;support_big_font&quot;:false,&quot;picture_toward&quot;:0,&quot;picture_dockside&quot;:[],&quot;fill_id&quot;:&quot;f93f1e9f9c434256b0247c312ece663f&quot;,&quot;fill_align&quot;:&quot;cm&quot;,&quot;chip_types&quot;:[&quot;diagram&quot;,&quot;header&quot;]}],[{&quot;text_align&quot;:&quot;lm&quot;,&quot;text_direction&quot;:&quot;horizontal&quot;,&quot;support_big_font&quot;:false,&quot;picture_toward&quot;:0,&quot;picture_dockside&quot;:[],&quot;fill_id&quot;:&quot;f93f1e9f9c434256b0247c312ece663f&quot;,&quot;fill_align&quot;:&quot;cm&quot;,&quot;chip_types&quot;:[&quot;diagram&quot;,&quot;header&quot;]}],[{&quot;text_align&quot;:&quot;cm&quot;,&quot;text_direction&quot;:&quot;horizontal&quot;,&quot;support_big_font&quot;:false,&quot;picture_toward&quot;:0,&quot;picture_dockside&quot;:[],&quot;fill_id&quot;:&quot;f93f1e9f9c434256b0247c312ece663f&quot;,&quot;fill_align&quot;:&quot;ct&quot;,&quot;chip_types&quot;:[&quot;diagram&quot;,&quot;header&quot;]}],[{&quot;text_align&quot;:&quot;lm&quot;,&quot;text_direction&quot;:&quot;horizontal&quot;,&quot;support_big_font&quot;:false,&quot;picture_toward&quot;:0,&quot;picture_dockside&quot;:[],&quot;fill_id&quot;:&quot;f93f1e9f9c434256b0247c312ece663f&quot;,&quot;fill_align&quot;:&quot;ct&quot;,&quot;chip_types&quot;:[&quot;diagram&quot;,&quot;header&quot;]}],[{&quot;text_align&quot;:&quot;cm&quot;,&quot;text_direction&quot;:&quot;horizontal&quot;,&quot;support_big_font&quot;:false,&quot;picture_toward&quot;:0,&quot;picture_dockside&quot;:[],&quot;fill_id&quot;:&quot;f93f1e9f9c434256b0247c312ece663f&quot;,&quot;fill_align&quot;:&quot;cb&quot;,&quot;chip_types&quot;:[&quot;diagram&quot;,&quot;header&quot;]}],[{&quot;text_align&quot;:&quot;lm&quot;,&quot;text_direction&quot;:&quot;horizontal&quot;,&quot;support_big_font&quot;:false,&quot;picture_toward&quot;:0,&quot;picture_dockside&quot;:[],&quot;fill_id&quot;:&quot;f93f1e9f9c434256b0247c312ece663f&quot;,&quot;fill_align&quot;:&quot;cb&quot;,&quot;chip_types&quot;:[&quot;diagram&quot;,&quot;header&quot;]}]]"/>
  <p:tag name="KSO_WM_CHIP_DECFILLPROP" val="[]"/>
  <p:tag name="KSO_WM_CHIP_GROUPID" val="614aceeb1e630cfd8f1150df"/>
  <p:tag name="KSO_WM_SLIDE_LAYOUT_INFO" val="{&quot;id&quot;:&quot;2022-09-05T11:17:29&quot;,&quot;margin&quot;:{&quot;bottom&quot;:4.418541431427002,&quot;left&quot;:3.4678056240081787,&quot;right&quot;:16.93636131286621,&quot;top&quot;:4.418541431427002},&quot;type&quot;:0}"/>
  <p:tag name="KSO_WM_SLIDE_BK_DARK_LIGHT" val="2"/>
  <p:tag name="KSO_WM_SLIDE_BACKGROUND_TYPE" val="general"/>
  <p:tag name="KSO_WM_SLIDE_SUPPORT_FEATURE_TYPE" val="0"/>
  <p:tag name="KSO_WM_SLIDE_TYPE" val="title"/>
  <p:tag name="KSO_WM_TEMPLATE_MASTER_THUMB_INDEX" val="12"/>
  <p:tag name="KSO_WM_CHIP_COLORING" val="1"/>
  <p:tag name="KSO_WM_SLIDE_SUBTYPE" val="pureTxt"/>
  <p:tag name="KSO_WM_TEMPLATE_ASSEMBLE_XID" val="6315698059d53ee3cde20f9b"/>
  <p:tag name="KSO_WM_TEMPLATE_ASSEMBLE_GROUPID" val="62f46031295c1bf6da721ff2"/>
  <p:tag name="KSO_WM_TEMPLATE_THUMBS_INDEX" val="1、2、3、4、7、16"/>
</p:tagLst>
</file>

<file path=ppt/tags/tag1164.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7*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Lst>
</file>

<file path=ppt/tags/tag1165.xml><?xml version="1.0" encoding="utf-8"?>
<p:tagLst xmlns:p="http://schemas.openxmlformats.org/presentationml/2006/main">
  <p:tag name="KSO_WM_BEAUTIFY_FLAG" val="#wm#"/>
  <p:tag name="KSO_WM_TEMPLATE_CATEGORY" val="custom"/>
  <p:tag name="KSO_WM_TEMPLATE_INDEX" val="20225929"/>
  <p:tag name="KSO_WM_SLIDE_ID" val="custom20225929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96eefa8a9f884552bce8fe8b1f51256e&quot;,&quot;fill_align&quot;:&quot;ct&quot;,&quot;chip_types&quot;:[&quot;header&quot;,&quot;wordpuzzle&quot;]}],[{&quot;text_align&quot;:&quot;cm&quot;,&quot;text_direction&quot;:&quot;horizontal&quot;,&quot;support_big_font&quot;:false,&quot;picture_toward&quot;:0,&quot;picture_dockside&quot;:[],&quot;fill_id&quot;:&quot;96eefa8a9f884552bce8fe8b1f51256e&quot;,&quot;fill_align&quot;:&quot;ct&quot;,&quot;chip_types&quot;:[&quot;header&quot;,&quot;wordpuzzle&quot;]}],[{&quot;text_align&quot;:&quot;rm&quot;,&quot;text_direction&quot;:&quot;horizontal&quot;,&quot;support_big_font&quot;:false,&quot;picture_toward&quot;:0,&quot;picture_dockside&quot;:[],&quot;fill_id&quot;:&quot;96eefa8a9f884552bce8fe8b1f51256e&quot;,&quot;fill_align&quot;:&quot;ct&quot;,&quot;chip_types&quot;:[&quot;header&quot;,&quot;wordpuzzle&quot;]}],[{&quot;text_align&quot;:&quot;lm&quot;,&quot;text_direction&quot;:&quot;horizontal&quot;,&quot;support_big_font&quot;:false,&quot;picture_toward&quot;:0,&quot;picture_dockside&quot;:[],&quot;fill_id&quot;:&quot;96eefa8a9f884552bce8fe8b1f51256e&quot;,&quot;fill_align&quot;:&quot;cm&quot;,&quot;chip_types&quot;:[&quot;header&quot;,&quot;wordpuzzle&quot;]}],[{&quot;text_align&quot;:&quot;cm&quot;,&quot;text_direction&quot;:&quot;horizontal&quot;,&quot;support_big_font&quot;:false,&quot;picture_toward&quot;:0,&quot;picture_dockside&quot;:[],&quot;fill_id&quot;:&quot;96eefa8a9f884552bce8fe8b1f51256e&quot;,&quot;fill_align&quot;:&quot;cm&quot;,&quot;chip_types&quot;:[&quot;header&quot;,&quot;wordpuzzle&quot;]}],[{&quot;text_align&quot;:&quot;rm&quot;,&quot;text_direction&quot;:&quot;horizontal&quot;,&quot;support_big_font&quot;:false,&quot;picture_toward&quot;:0,&quot;picture_dockside&quot;:[],&quot;fill_id&quot;:&quot;96eefa8a9f884552bce8fe8b1f51256e&quot;,&quot;fill_align&quot;:&quot;cm&quot;,&quot;chip_types&quot;:[&quot;header&quot;,&quot;wordpuzzle&quot;]}],[{&quot;text_align&quot;:&quot;lm&quot;,&quot;text_direction&quot;:&quot;horizontal&quot;,&quot;support_big_font&quot;:false,&quot;picture_toward&quot;:0,&quot;picture_dockside&quot;:[],&quot;fill_id&quot;:&quot;96eefa8a9f884552bce8fe8b1f51256e&quot;,&quot;fill_align&quot;:&quot;cb&quot;,&quot;chip_types&quot;:[&quot;header&quot;,&quot;wordpuzzle&quot;]}],[{&quot;text_align&quot;:&quot;cm&quot;,&quot;text_direction&quot;:&quot;horizontal&quot;,&quot;support_big_font&quot;:false,&quot;picture_toward&quot;:0,&quot;picture_dockside&quot;:[],&quot;fill_id&quot;:&quot;96eefa8a9f884552bce8fe8b1f51256e&quot;,&quot;fill_align&quot;:&quot;cb&quot;,&quot;chip_types&quot;:[&quot;header&quot;,&quot;wordpuzzle&quot;]}],[{&quot;text_align&quot;:&quot;rm&quot;,&quot;text_direction&quot;:&quot;horizontal&quot;,&quot;support_big_font&quot;:false,&quot;picture_toward&quot;:0,&quot;picture_dockside&quot;:[],&quot;fill_id&quot;:&quot;96eefa8a9f884552bce8fe8b1f51256e&quot;,&quot;fill_align&quot;:&quot;cb&quot;,&quot;chip_types&quot;:[&quot;header&quot;,&quot;wordpuzzle&quot;]}]]"/>
  <p:tag name="KSO_WM_CHIP_DECFILLPROP" val="[]"/>
  <p:tag name="KSO_WM_CHIP_XID" val="61309648c37455bdf62aa28e"/>
  <p:tag name="KSO_WM_CHIP_GROUPID" val="61309648c37455bdf62aa28d"/>
  <p:tag name="KSO_WM_SLIDE_LAYOUT_INFO" val="{&quot;id&quot;:&quot;2022-09-05T11:17:17&quot;,&quot;margin&quot;:{&quot;bottom&quot;:5.086526870727539,&quot;left&quot;:5.52097225189209,&quot;right&quot;:5.52097225189209,&quot;top&quot;:5.088255405426025},&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315698059d53ee3cde20f3d"/>
  <p:tag name="KSO_WM_TEMPLATE_ASSEMBLE_GROUPID" val="62f46031295c1bf6da721ff2"/>
</p:tagLst>
</file>

<file path=ppt/tags/tag1166.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167.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25929_2*a*1"/>
  <p:tag name="KSO_WM_TEMPLATE_CATEGORY" val="custom"/>
  <p:tag name="KSO_WM_TEMPLATE_INDEX" val="20225929"/>
  <p:tag name="KSO_WM_UNIT_LAYERLEVEL" val="1"/>
  <p:tag name="KSO_WM_TAG_VERSION" val="1.0"/>
  <p:tag name="KSO_WM_BEAUTIFY_FLAG" val="#wm#"/>
  <p:tag name="KSO_WM_UNIT_DEFAULT_FONT" val="44;50;2"/>
  <p:tag name="KSO_WM_UNIT_BLOCK" val="0"/>
  <p:tag name="KSO_WM_UNIT_DEC_AREA_ID" val="bbfdea3daad3418a8e2c7fff2f909b95"/>
  <p:tag name="KSO_WM_CHIP_GROUPID" val="61a6dfeacf14e69e7f8bd1fd"/>
  <p:tag name="KSO_WM_CHIP_XID" val="61a6dfeacf14e69e7f8bd1fa"/>
  <p:tag name="KSO_WM_CHIP_FILLAREA_FILL_RULE" val="{&quot;fill_align&quot;:&quot;cm&quot;,&quot;fill_mode&quot;:&quot;fix&quot;,&quot;sacle_strategy&quot;:&quot;stretch&quot;}"/>
  <p:tag name="KSO_WM_ASSEMBLE_CHIP_INDEX" val="5c9697503caa4fa2aa58b60634db77b2"/>
  <p:tag name="KSO_WM_UNIT_TEXT_FILL_FORE_SCHEMECOLOR_INDEX_BRIGHTNESS" val="-0.25"/>
  <p:tag name="KSO_WM_UNIT_TEXT_FILL_FORE_SCHEMECOLOR_INDEX" val="5"/>
  <p:tag name="KSO_WM_UNIT_TEXT_FILL_TYPE" val="1"/>
  <p:tag name="KSO_WM_UNIT_USESOURCEFORMAT_APPLY" val="1"/>
</p:tagLst>
</file>

<file path=ppt/tags/tag1168.xml><?xml version="1.0" encoding="utf-8"?>
<p:tagLst xmlns:p="http://schemas.openxmlformats.org/presentationml/2006/main">
  <p:tag name="ISLIDE.ICON" val="#175109;#181737;#78594;#166757;"/>
  <p:tag name="KSO_WM_SLIDE_ID" val="custom20225929_2"/>
  <p:tag name="KSO_WM_TEMPLATE_SUBCATEGORY" val="21"/>
  <p:tag name="KSO_WM_TEMPLATE_MASTER_TYPE" val="1"/>
  <p:tag name="KSO_WM_TEMPLATE_COLOR_TYPE" val="1"/>
  <p:tag name="KSO_WM_SLIDE_TYPE" val="contents"/>
  <p:tag name="KSO_WM_SLIDE_SUBTYPE" val="diag"/>
  <p:tag name="KSO_WM_SLIDE_ITEM_CNT" val="2"/>
  <p:tag name="KSO_WM_SLIDE_INDEX" val="2"/>
  <p:tag name="KSO_WM_TAG_VERSION" val="1.0"/>
  <p:tag name="KSO_WM_BEAUTIFY_FLAG" val="#wm#"/>
  <p:tag name="KSO_WM_TEMPLATE_CATEGORY" val="custom"/>
  <p:tag name="KSO_WM_TEMPLATE_INDEX" val="20225929"/>
  <p:tag name="KSO_WM_SLIDE_LAYOUT" val="a_b_l"/>
  <p:tag name="KSO_WM_SLIDE_LAYOUT_CNT" val="1_1_1"/>
  <p:tag name="KSO_WM_TEMPLATE_THUMBS_INDEX" val="1、4、7、12、13、14、15、16、17、18、20、24、25、28、33、36、40、43、44"/>
  <p:tag name="KSO_WM_CHIP_INFOS" val="{&quot;type&quot;:0,&quot;layout_type&quot;:&quot;1_NF_RD_1&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2038a5897788eba87d9009a"/>
  <p:tag name="KSO_WM_CHIP_FILLPROP" val="[[{&quot;text_align&quot;:&quot;rm&quot;,&quot;text_direction&quot;:&quot;horizontal&quot;,&quot;support_big_font&quot;:false,&quot;picture_toward&quot;:0,&quot;picture_dockside&quot;:[],&quot;fill_id&quot;:&quot;0301e12d8a684a67b7faa876542b6266&quot;,&quot;fill_align&quot;:&quot;rm&quot;,&quot;chip_types&quot;:[&quot;diagram&quot;,&quot;header&quot;]}],[{&quot;text_align&quot;:&quot;cm&quot;,&quot;text_direction&quot;:&quot;horizontal&quot;,&quot;support_big_font&quot;:false,&quot;picture_toward&quot;:0,&quot;picture_dockside&quot;:[],&quot;fill_id&quot;:&quot;0301e12d8a684a67b7faa876542b6266&quot;,&quot;fill_align&quot;:&quot;cm&quot;,&quot;chip_types&quot;:[&quot;diagram&quot;]}],[{&quot;text_align&quot;:&quot;lm&quot;,&quot;text_direction&quot;:&quot;horizontal&quot;,&quot;support_big_font&quot;:false,&quot;picture_toward&quot;:0,&quot;picture_dockside&quot;:[],&quot;fill_id&quot;:&quot;0301e12d8a684a67b7faa876542b6266&quot;,&quot;fill_align&quot;:&quot;cm&quot;,&quot;chip_types&quot;:[&quot;header&quot;]}],[{&quot;text_align&quot;:&quot;lm&quot;,&quot;text_direction&quot;:&quot;horizontal&quot;,&quot;support_big_font&quot;:false,&quot;picture_toward&quot;:0,&quot;picture_dockside&quot;:[],&quot;fill_id&quot;:&quot;0301e12d8a684a67b7faa876542b6266&quot;,&quot;fill_align&quot;:&quot;lm&quot;,&quot;chip_types&quot;:[&quot;diagram&quot;]}]]"/>
  <p:tag name="KSO_WM_CHIP_DECFILLPROP" val="[]"/>
  <p:tag name="KSO_WM_CHIP_GROUPID" val="62038a5897788eba87d9009c"/>
  <p:tag name="KSO_WM_SLIDE_BK_DARK_LIGHT" val="2"/>
  <p:tag name="KSO_WM_SLIDE_BACKGROUND_TYPE" val="general"/>
  <p:tag name="KSO_WM_DIAGRAM_GROUP_CODE" val="l1-1"/>
  <p:tag name="KSO_WM_SLIDE_DIAGTYPE" val="l"/>
  <p:tag name="KSO_WM_SLIDE_SUPPORT_FEATURE_TYPE" val="0"/>
  <p:tag name="KSO_WM_CHIP_COLORING" val="1"/>
  <p:tag name="KSO_WM_TEMPLATE_ASSEMBLE_XID" val="62f479f6295c1bf6da72b2b4"/>
  <p:tag name="KSO_WM_TEMPLATE_ASSEMBLE_GROUPID" val="62f46031295c1bf6da721ff2"/>
</p:tagLst>
</file>

<file path=ppt/tags/tag1169.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7*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UNIT_SMARTLAYOUT_COMPRESS_INFO" val="{&#10;    &quot;id&quot;: &quot;2022-09-05T11:17:17&quot;&#10;}&#10;"/>
  <p:tag name="KSO_WM_UNIT_LAST_MAX_FONTSIZE" val="840"/>
</p:tagLst>
</file>

<file path=ppt/tags/tag117.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70.xml><?xml version="1.0" encoding="utf-8"?>
<p:tagLst xmlns:p="http://schemas.openxmlformats.org/presentationml/2006/main">
  <p:tag name="KSO_WM_UNIT_DEFAULT_FONT" val="138;166;2"/>
  <p:tag name="KSO_WM_UNIT_BLOCK" val="0"/>
  <p:tag name="KSO_WM_UNIT_DEC_AREA_ID" val="f03efd3bb4ec47ceb3de71ec02d808a4"/>
  <p:tag name="KSO_WM_UNIT_PRESET_TEXT" val="01"/>
  <p:tag name="KSO_WM_UNIT_NOCLEAR" val="0"/>
  <p:tag name="KSO_WM_UNIT_VALUE" val="2"/>
  <p:tag name="KSO_WM_UNIT_HIGHLIGHT" val="0"/>
  <p:tag name="KSO_WM_UNIT_COMPATIBLE" val="1"/>
  <p:tag name="KSO_WM_UNIT_DIAGRAM_ISNUMVISUAL" val="0"/>
  <p:tag name="KSO_WM_UNIT_DIAGRAM_ISREFERUNIT" val="0"/>
  <p:tag name="KSO_WM_UNIT_TYPE" val="e"/>
  <p:tag name="KSO_WM_UNIT_INDEX" val="1"/>
  <p:tag name="KSO_WM_UNIT_ID" val="custom20225929_7*e*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UNIT_TEXT_FORE_SCHEMECOLOR_INDEX_BRIGHTNESS" val="0"/>
  <p:tag name="KSO_WM_UNIT_TEXT_FORE_SCHEMECOLOR_INDEX" val="13"/>
  <p:tag name="KSO_WM_UNIT_TEXT_LINE_FILL_TYPE" val="2"/>
</p:tagLst>
</file>

<file path=ppt/tags/tag1171.xml><?xml version="1.0" encoding="utf-8"?>
<p:tagLst xmlns:p="http://schemas.openxmlformats.org/presentationml/2006/main">
  <p:tag name="KSO_WM_SLIDE_TYPE" val="sectionTitle"/>
  <p:tag name="KSO_WM_TEMPLATE_SUBCATEGORY" val="21"/>
  <p:tag name="KSO_WM_TEMPLATE_COLOR_TYPE" val="1"/>
  <p:tag name="KSO_WM_TAG_VERSION" val="1.0"/>
  <p:tag name="KSO_WM_SLIDE_SUBTYPE" val="pureTxt"/>
  <p:tag name="KSO_WM_SLIDE_ITEM_CNT" val="0"/>
  <p:tag name="KSO_WM_TEMPLATE_THUMBS_INDEX" val="1、9"/>
  <p:tag name="KSO_WM_BEAUTIFY_FLAG" val="#wm#"/>
  <p:tag name="KSO_WM_TEMPLATE_INDEX" val="20225929"/>
  <p:tag name="KSO_WM_TEMPLATE_CATEGORY" val="custom"/>
  <p:tag name="KSO_WM_SLIDE_INDEX" val="7"/>
  <p:tag name="KSO_WM_SLIDE_ID" val="custom20225929_7"/>
  <p:tag name="KSO_WM_TEMPLATE_MASTER_TYPE" val="1"/>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96eefa8a9f884552bce8fe8b1f51256e&quot;,&quot;fill_align&quot;:&quot;ct&quot;,&quot;chip_types&quot;:[&quot;header&quot;,&quot;wordpuzzle&quot;]}],[{&quot;text_align&quot;:&quot;cm&quot;,&quot;text_direction&quot;:&quot;horizontal&quot;,&quot;support_big_font&quot;:false,&quot;picture_toward&quot;:0,&quot;picture_dockside&quot;:[],&quot;fill_id&quot;:&quot;96eefa8a9f884552bce8fe8b1f51256e&quot;,&quot;fill_align&quot;:&quot;ct&quot;,&quot;chip_types&quot;:[&quot;header&quot;,&quot;wordpuzzle&quot;]}],[{&quot;text_align&quot;:&quot;rm&quot;,&quot;text_direction&quot;:&quot;horizontal&quot;,&quot;support_big_font&quot;:false,&quot;picture_toward&quot;:0,&quot;picture_dockside&quot;:[],&quot;fill_id&quot;:&quot;96eefa8a9f884552bce8fe8b1f51256e&quot;,&quot;fill_align&quot;:&quot;ct&quot;,&quot;chip_types&quot;:[&quot;header&quot;,&quot;wordpuzzle&quot;]}],[{&quot;text_align&quot;:&quot;lm&quot;,&quot;text_direction&quot;:&quot;horizontal&quot;,&quot;support_big_font&quot;:false,&quot;picture_toward&quot;:0,&quot;picture_dockside&quot;:[],&quot;fill_id&quot;:&quot;96eefa8a9f884552bce8fe8b1f51256e&quot;,&quot;fill_align&quot;:&quot;cm&quot;,&quot;chip_types&quot;:[&quot;header&quot;,&quot;wordpuzzle&quot;]}],[{&quot;text_align&quot;:&quot;cm&quot;,&quot;text_direction&quot;:&quot;horizontal&quot;,&quot;support_big_font&quot;:false,&quot;picture_toward&quot;:0,&quot;picture_dockside&quot;:[],&quot;fill_id&quot;:&quot;96eefa8a9f884552bce8fe8b1f51256e&quot;,&quot;fill_align&quot;:&quot;cm&quot;,&quot;chip_types&quot;:[&quot;header&quot;,&quot;wordpuzzle&quot;]}],[{&quot;text_align&quot;:&quot;rm&quot;,&quot;text_direction&quot;:&quot;horizontal&quot;,&quot;support_big_font&quot;:false,&quot;picture_toward&quot;:0,&quot;picture_dockside&quot;:[],&quot;fill_id&quot;:&quot;96eefa8a9f884552bce8fe8b1f51256e&quot;,&quot;fill_align&quot;:&quot;cm&quot;,&quot;chip_types&quot;:[&quot;header&quot;,&quot;wordpuzzle&quot;]}],[{&quot;text_align&quot;:&quot;lm&quot;,&quot;text_direction&quot;:&quot;horizontal&quot;,&quot;support_big_font&quot;:false,&quot;picture_toward&quot;:0,&quot;picture_dockside&quot;:[],&quot;fill_id&quot;:&quot;96eefa8a9f884552bce8fe8b1f51256e&quot;,&quot;fill_align&quot;:&quot;cb&quot;,&quot;chip_types&quot;:[&quot;header&quot;,&quot;wordpuzzle&quot;]}],[{&quot;text_align&quot;:&quot;cm&quot;,&quot;text_direction&quot;:&quot;horizontal&quot;,&quot;support_big_font&quot;:false,&quot;picture_toward&quot;:0,&quot;picture_dockside&quot;:[],&quot;fill_id&quot;:&quot;96eefa8a9f884552bce8fe8b1f51256e&quot;,&quot;fill_align&quot;:&quot;cb&quot;,&quot;chip_types&quot;:[&quot;header&quot;,&quot;wordpuzzle&quot;]}],[{&quot;text_align&quot;:&quot;rm&quot;,&quot;text_direction&quot;:&quot;horizontal&quot;,&quot;support_big_font&quot;:false,&quot;picture_toward&quot;:0,&quot;picture_dockside&quot;:[],&quot;fill_id&quot;:&quot;96eefa8a9f884552bce8fe8b1f51256e&quot;,&quot;fill_align&quot;:&quot;cb&quot;,&quot;chip_types&quot;:[&quot;header&quot;,&quot;wordpuzzle&quot;]}]]"/>
  <p:tag name="KSO_WM_CHIP_DECFILLPROP" val="[]"/>
  <p:tag name="KSO_WM_CHIP_XID" val="61309648c37455bdf62aa28e"/>
  <p:tag name="KSO_WM_CHIP_GROUPID" val="61309648c37455bdf62aa28d"/>
  <p:tag name="KSO_WM_SLIDE_LAYOUT_INFO" val="{&quot;id&quot;:&quot;2022-09-05T11:17:17&quot;,&quot;margin&quot;:{&quot;bottom&quot;:5.086526870727539,&quot;left&quot;:5.52097225189209,&quot;right&quot;:5.52097225189209,&quot;top&quot;:5.088255405426025},&quot;type&quot;:0}"/>
  <p:tag name="KSO_WM_SLIDE_BK_DARK_LIGHT" val="2"/>
  <p:tag name="KSO_WM_SLIDE_BACKGROUND_TYPE" val="general"/>
  <p:tag name="KSO_WM_SLIDE_SUPPORT_FEATURE_TYPE" val="0"/>
  <p:tag name="KSO_WM_CHIP_COLORING" val="1"/>
  <p:tag name="KSO_WM_TEMPLATE_ASSEMBLE_XID" val="6315698059d53ee3cde20f3d"/>
  <p:tag name="KSO_WM_TEMPLATE_ASSEMBLE_GROUPID" val="62f46031295c1bf6da721ff2"/>
</p:tagLst>
</file>

<file path=ppt/tags/tag117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17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17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78.xml><?xml version="1.0" encoding="utf-8"?>
<p:tagLst xmlns:p="http://schemas.openxmlformats.org/presentationml/2006/main">
  <p:tag name="KSO_WM_SLIDE_BACKGROUND_TYPE" val="general"/>
</p:tagLst>
</file>

<file path=ppt/tags/tag117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1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118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18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182.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183.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184.xml><?xml version="1.0" encoding="utf-8"?>
<p:tagLst xmlns:p="http://schemas.openxmlformats.org/presentationml/2006/main">
  <p:tag name="KSO_WM_UNIT_LINE_FORE_SCHEMECOLOR_INDEX_BRIGHTNESS" val="0"/>
  <p:tag name="KSO_WM_UNIT_LINE_FORE_SCHEMECOLOR_INDEX" val="7"/>
  <p:tag name="KSO_WM_UNIT_LINE_FILL_TYPE" val="2"/>
</p:tagLst>
</file>

<file path=ppt/tags/tag1185.xml><?xml version="1.0" encoding="utf-8"?>
<p:tagLst xmlns:p="http://schemas.openxmlformats.org/presentationml/2006/main">
  <p:tag name="KSO_WM_SLIDE_BACKGROUND_TYPE" val="general"/>
</p:tagLst>
</file>

<file path=ppt/tags/tag118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18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18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189.xml><?xml version="1.0" encoding="utf-8"?>
<p:tagLst xmlns:p="http://schemas.openxmlformats.org/presentationml/2006/main">
  <p:tag name="KSO_WM_UNIT_COMPATIBLE" val="0"/>
  <p:tag name="KSO_WM_UNIT_DIAGRAM_ISREFERUNIT" val="0"/>
  <p:tag name="KSO_WM_TEMPLATE_CATEGORY" val="diagram"/>
  <p:tag name="KSO_WM_UNIT_LAYERLEVEL" val="1_1_1"/>
  <p:tag name="KSO_WM_DIAGRAM_COLOR_TRICK" val="1"/>
  <p:tag name="KSO_WM_DIAGRAM_GROUP_CODE" val="n1-1"/>
  <p:tag name="KSO_WM_UNIT_INDEX" val="1_1_1"/>
  <p:tag name="KSO_WM_DIAGRAM_MAX_ITEMCNT" val="6"/>
  <p:tag name="KSO_WM_DIAGRAM_VIRTUALLY_FRAME" val="{&quot;height&quot;:384.04998779296875,&quot;left&quot;:36.24998779296875,&quot;top&quot;:91.57500610351562,&quot;width&quot;:883.9000244140625}"/>
  <p:tag name="KSO_WM_UNIT_HIGHLIGHT" val="0"/>
  <p:tag name="KSO_WM_UNIT_DIAGRAM_ISNUMVISUAL" val="0"/>
  <p:tag name="KSO_WM_UNIT_ID" val="diagram20231642_4*n_h_a*1_1_1"/>
  <p:tag name="KSO_WM_TEMPLATE_INDEX" val="20231642"/>
  <p:tag name="KSO_WM_TAG_VERSION" val="3.0"/>
  <p:tag name="KSO_WM_DIAGRAM_VERSION" val="3"/>
  <p:tag name="KSO_WM_DIAGRAM_COLOR_TEXT_CAN_REMOVE" val="n"/>
  <p:tag name="KSO_WM_UNIT_ISCONTENTSTITLE" val="0"/>
  <p:tag name="KSO_WM_UNIT_ISNUMDGMTITLE" val="0"/>
  <p:tag name="KSO_WM_UNIT_NOCLEAR" val="0"/>
  <p:tag name="KSO_WM_UNIT_TYPE" val="n_h_a"/>
  <p:tag name="KSO_WM_DIAGRAM_MIN_ITEMCNT" val="2"/>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VALUE" val="42"/>
  <p:tag name="KSO_WM_UNIT_TEXT_TYPE" val="1"/>
  <p:tag name="KSO_WM_BEAUTIFY_FLAG" val="#wm#"/>
  <p:tag name="KSO_WM_UNIT_PRESET_TEXT" val="添加标题"/>
  <p:tag name="KSO_WM_UNIT_FILL_TYPE" val="3"/>
  <p:tag name="KSO_WM_UNIT_TEXT_FILL_FORE_SCHEMECOLOR_INDEX" val="1"/>
  <p:tag name="KSO_WM_UNIT_TEXT_FILL_TYPE" val="1"/>
  <p:tag name="KSO_WM_DIAGRAM_USE_COLOR_VALUE" val="{&quot;color_scheme&quot;:1,&quot;theme_color_indexes&quot;:[8,9,8,9,8,9]}"/>
</p:tagLst>
</file>

<file path=ppt/tags/tag11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1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5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114"/>
  <p:tag name="KSO_WM_DIAGRAM_GROUP_CODE" val="n1-1"/>
  <p:tag name="KSO_WM_UNIT_TYPE" val="n_h_h_f"/>
  <p:tag name="KSO_WM_UNIT_INDEX" val="1_2_5_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USE_COLOR_VALUE" val="{&quot;color_scheme&quot;:1,&quot;theme_color_indexes&quot;:[8,9,8,9,8,9]}"/>
</p:tagLst>
</file>

<file path=ppt/tags/tag1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3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96"/>
  <p:tag name="KSO_WM_DIAGRAM_GROUP_CODE" val="n1-1"/>
  <p:tag name="KSO_WM_UNIT_TYPE" val="n_h_h_f"/>
  <p:tag name="KSO_WM_UNIT_INDEX" val="1_2_3_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
  <p:tag name="KSO_WM_UNIT_FILL_TYPE" val="3"/>
  <p:tag name="KSO_WM_UNIT_TEXT_FILL_FORE_SCHEMECOLOR_INDEX" val="1"/>
  <p:tag name="KSO_WM_UNIT_TEXT_FILL_TYPE" val="1"/>
  <p:tag name="KSO_WM_DIAGRAM_USE_COLOR_VALUE" val="{&quot;color_scheme&quot;:1,&quot;theme_color_indexes&quot;:[8,9,8,9,8,9]}"/>
</p:tagLst>
</file>

<file path=ppt/tags/tag1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h_f*1_2_1_1"/>
  <p:tag name="KSO_WM_TEMPLATE_CATEGORY" val="diagram"/>
  <p:tag name="KSO_WM_TEMPLATE_INDEX" val="20231642"/>
  <p:tag name="KSO_WM_UNIT_LAYERLEVEL" val="1_1_1_1"/>
  <p:tag name="KSO_WM_TAG_VERSION" val="3.0"/>
  <p:tag name="KSO_WM_DIAGRAM_VERSION" val="3"/>
  <p:tag name="KSO_WM_DIAGRAM_COLOR_TRICK" val="1"/>
  <p:tag name="KSO_WM_DIAGRAM_COLOR_TEXT_CAN_REMOVE" val="n"/>
  <p:tag name="KSO_WM_UNIT_SUBTYPE" val="a"/>
  <p:tag name="KSO_WM_UNIT_NOCLEAR" val="0"/>
  <p:tag name="KSO_WM_UNIT_VALUE" val="114"/>
  <p:tag name="KSO_WM_DIAGRAM_GROUP_CODE" val="n1-1"/>
  <p:tag name="KSO_WM_UNIT_TYPE" val="n_h_h_f"/>
  <p:tag name="KSO_WM_UNIT_INDEX" val="1_2_1_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输入你的项正文，文字是您思想的提炼，请尽量言简意赅的阐述观点"/>
  <p:tag name="KSO_WM_UNIT_FILL_TYPE" val="3"/>
  <p:tag name="KSO_WM_UNIT_TEXT_FILL_FORE_SCHEMECOLOR_INDEX" val="1"/>
  <p:tag name="KSO_WM_UNIT_TEXT_FILL_TYPE" val="1"/>
  <p:tag name="KSO_WM_DIAGRAM_USE_COLOR_VALUE" val="{&quot;color_scheme&quot;:1,&quot;theme_color_indexes&quot;:[8,9,8,9,8,9]}"/>
</p:tagLst>
</file>

<file path=ppt/tags/tag1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i*1_1_2"/>
  <p:tag name="KSO_WM_TEMPLATE_CATEGORY" val="diagram"/>
  <p:tag name="KSO_WM_TEMPLATE_INDEX" val="2023164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00000011920929},{&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8,9,8,9,8,9]}"/>
</p:tagLst>
</file>

<file path=ppt/tags/tag1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42_4*n_h_i*1_1_1"/>
  <p:tag name="KSO_WM_TEMPLATE_CATEGORY" val="diagram"/>
  <p:tag name="KSO_WM_TEMPLATE_INDEX" val="2023164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8,9,8,9,8,9]}"/>
</p:tagLst>
</file>

<file path=ppt/tags/tag1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42_4*n_h_h_i*1_2_3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theme_color_indexes&quot;:[8,9,8,9,8,9]}"/>
</p:tagLst>
</file>

<file path=ppt/tags/tag1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5_1"/>
  <p:tag name="KSO_WM_UNIT_ID" val="diagram20231642_4*n_h_h_i*1_2_5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theme_color_indexes&quot;:[8,9,8,9,8,9]}"/>
</p:tagLst>
</file>

<file path=ppt/tags/tag1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42_4*n_h_h_i*1_2_1_1"/>
  <p:tag name="KSO_WM_TEMPLATE_CATEGORY" val="diagram"/>
  <p:tag name="KSO_WM_TEMPLATE_INDEX" val="2023164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theme_color_indexes&quot;:[8,9,8,9,8,9]}"/>
</p:tagLst>
</file>

<file path=ppt/tags/tag1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4*n_h_h_f*1_2_2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133"/>
  <p:tag name="KSO_WM_UNIT_TYPE" val="n_h_h_f"/>
  <p:tag name="KSO_WM_UNIT_INDEX" val="1_2_2_1"/>
  <p:tag name="KSO_WM_UNIT_PRESET_TEXT" val="单击此处输入你的正文，文字是您思想的提炼，为了最终演示发布的良好效果，请言简意赅的阐述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theme_color_indexes&quot;:[8,9,8,9,8,9]}"/>
</p:tagLst>
</file>

<file path=ppt/tags/tag1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42_4*n_h_h_f*1_2_4_1"/>
  <p:tag name="KSO_WM_TEMPLATE_CATEGORY" val="diagram"/>
  <p:tag name="KSO_WM_TEMPLATE_INDEX" val="20231642"/>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TEXT_LAYER_COUNT" val="1"/>
  <p:tag name="KSO_WM_UNIT_NOCLEAR" val="0"/>
  <p:tag name="KSO_WM_UNIT_VALUE" val="133"/>
  <p:tag name="KSO_WM_UNIT_TYPE" val="n_h_h_f"/>
  <p:tag name="KSO_WM_UNIT_INDEX" val="1_2_4_1"/>
  <p:tag name="KSO_WM_UNIT_PRESET_TEXT" val="单击此处添加正文，文字是您思想的提炼，请言简意赅的阐述您的观点。"/>
  <p:tag name="KSO_WM_UNIT_FILL_TYPE" val="3"/>
  <p:tag name="KSO_WM_UNIT_TEXT_FILL_FORE_SCHEMECOLOR_INDEX" val="1"/>
  <p:tag name="KSO_WM_UNIT_TEXT_FILL_TYPE" val="1"/>
  <p:tag name="KSO_WM_UNIT_TEXT_TYPE" val="1"/>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8999999761581421},{&quot;brightness&quot;:0,&quot;colorType&quot;:1,&quot;foreColorIndex&quot;:2,&quot;pos&quot;:1,&quot;transparency&quot;:1}],&quot;type&quot;:3},&quot;glow&quot;:{&quot;colorType&quot;:0},&quot;line&quot;:{&quot;gradient&quot;:[{&quot;brightness&quot;:0,&quot;colorType&quot;:1,&quot;foreColorIndex&quot;:14,&quot;pos&quot;:0,&quot;transparency&quot;:1},{&quot;brightness&quot;:0,&quot;colorType&quot;:1,&quot;foreColorIndex&quot;:6,&quot;pos&quot;:1,&quot;transparency&quot;:0.5}],&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theme_color_indexes&quot;:[8,9,8,9,8,9]}"/>
</p:tagLst>
</file>

<file path=ppt/tags/tag1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2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1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42_4*n_h_h_i*1_2_2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theme_color_indexes&quot;:[8,9,8,9,8,9]}"/>
</p:tagLst>
</file>

<file path=ppt/tags/tag1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1"/>
  <p:tag name="KSO_WM_UNIT_ID" val="diagram20231642_4*n_h_h_i*1_2_4_1"/>
  <p:tag name="KSO_WM_TEMPLATE_CATEGORY" val="diagram"/>
  <p:tag name="KSO_WM_TEMPLATE_INDEX" val="20231642"/>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84.04998779296875,&quot;left&quot;:36.24998779296875,&quot;top&quot;:91.57500610351562,&quot;width&quot;:883.90002441406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type&quot;:0},&quot;shadow&quot;:{&quot;brightness&quot;:0.6000000238418579,&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3"/>
  <p:tag name="KSO_WM_DIAGRAM_USE_COLOR_VALUE" val="{&quot;color_scheme&quot;:1,&quot;theme_color_indexes&quot;:[8,9,8,9,8,9]}"/>
</p:tagLst>
</file>

<file path=ppt/tags/tag1202.xml><?xml version="1.0" encoding="utf-8"?>
<p:tagLst xmlns:p="http://schemas.openxmlformats.org/presentationml/2006/main">
  <p:tag name="KSO_WM_SLIDE_BACKGROUND_TYPE" val="general"/>
</p:tagLst>
</file>

<file path=ppt/tags/tag120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0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0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i*1_1_4"/>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4"/>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gradient&quot;:[{&quot;brightness&quot;:0.800000011920929,&quot;colorType&quot;:1,&quot;foreColorIndex&quot;:5,&quot;pos&quot;:0,&quot;transparency&quot;:1},{&quot;brightness&quot;:0.6000000238418579,&quot;colorType&quot;:1,&quot;foreColorIndex&quot;:5,&quot;pos&quot;:1,&quot;transparency&quot;:0.64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i*1_1_2"/>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solid&quot;:{&quot;brightness&quot;:0.800000011920929,&quot;colorType&quot;:1,&quot;foreColorIndex&quot;:5,&quot;transparency&quot;:0.400000005960464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120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0957_2*n_h_i*1_1_1"/>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gradient&quot;:[{&quot;brightness&quot;:0,&quot;colorType&quot;:1,&quot;foreColorIndex&quot;:5,&quot;pos&quot;:1,&quot;transparency&quot;:0},{&quot;brightness&quot;:0.20000000298023224,&quot;colorType&quot;:1,&quot;foreColorIndex&quot;:5,&quot;pos&quot;:0.5,&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i*1_1_3"/>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3"/>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solidLine&quot;:{&quot;brightness&quot;:0,&quot;colorType&quot;:1,&quot;foreColorIndex&quot;:5,&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2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0957_2*n_h_h_f*1_2_1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文字是您思想的提炼"/>
  <p:tag name="KSO_WM_UNIT_TEXT_FILL_FORE_SCHEMECOLOR_INDEX" val="1"/>
  <p:tag name="KSO_WM_UNIT_TEXT_FILL_TYPE" val="1"/>
  <p:tag name="KSO_WM_DIAGRAM_USE_COLOR_VALUE" val="{&quot;color_scheme&quot;:1,&quot;color_type&quot;:1,&quot;theme_color_indexes&quot;:[5,6,5,6,5,6]}"/>
</p:tagLst>
</file>

<file path=ppt/tags/tag12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57_2*n_h_h_a*1_2_1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121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0957_2*n_h_h_f*1_2_3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121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0957_2*n_h_h_a*1_2_3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12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0957_2*n_h_h_f*1_2_2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121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57_2*n_h_h_a*1_2_2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1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h_i*1_2_3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3499999940395355,&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2*n_h_x*1_1_1"/>
  <p:tag name="KSO_WM_TEMPLATE_CATEGORY" val="diagram"/>
  <p:tag name="KSO_WM_TEMPLATE_INDEX" val="20230957"/>
  <p:tag name="KSO_WM_UNIT_LAYERLEVEL" val="1_1_1"/>
  <p:tag name="KSO_WM_TAG_VERSION" val="3.0"/>
  <p:tag name="KSO_WM_BEAUTIFY_FLAG" val="#wm#"/>
  <p:tag name="KSO_WM_DIAGRAM_VERSION" val="3"/>
  <p:tag name="KSO_WM_DIAGRAM_COLOR_TRICK" val="1"/>
  <p:tag name="KSO_WM_DIAGRAM_COLOR_TEXT_CAN_REMOVE" val="n"/>
  <p:tag name="KSO_WM_UNIT_VALUE" val="111*120"/>
  <p:tag name="KSO_WM_UNIT_TYPE" val="n_h_x"/>
  <p:tag name="KSO_WM_UNIT_INDEX" val="1_1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57_2*n_h_h_i*1_2_2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57_2*n_h_h_i*1_2_3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22.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57_2*n_h_h_i*1_2_1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2*n_h_h_x*1_2_2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UNIT_VALUE" val="73*73"/>
  <p:tag name="KSO_WM_UNIT_TYPE" val="n_h_h_x"/>
  <p:tag name="KSO_WM_UNIT_INDEX" val="1_2_2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2*n_h_h_x*1_2_3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UNIT_VALUE" val="64*69"/>
  <p:tag name="KSO_WM_UNIT_TYPE" val="n_h_h_x"/>
  <p:tag name="KSO_WM_UNIT_INDEX" val="1_2_3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2*n_h_h_x*1_2_1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UNIT_VALUE" val="73*73"/>
  <p:tag name="KSO_WM_UNIT_TYPE" val="n_h_h_x"/>
  <p:tag name="KSO_WM_UNIT_INDEX" val="1_2_1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1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h_i*1_2_1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3499999940395355,&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2*n_h_h_i*1_2_2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374.67499389648435,&quot;left&quot;:73.5,&quot;top&quot;:136.27500610351564,&quot;width&quot;:810.950006103515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3499999940395355,&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26.xml><?xml version="1.0" encoding="utf-8"?>
<p:tagLst xmlns:p="http://schemas.openxmlformats.org/presentationml/2006/main">
  <p:tag name="KSO_WM_SLIDE_BACKGROUND_TYPE" val="general"/>
  <p:tag name="resource_record_key" val="{&quot;65&quot;:[20225929],&quot;70&quot;:[3312479]}"/>
</p:tagLst>
</file>

<file path=ppt/tags/tag122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2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2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3.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870_1*l_h_i*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6"/>
  <p:tag name="KSO_WM_DIAGRAM_MAX_ITEMCNT" val="4"/>
  <p:tag name="KSO_WM_DIAGRAM_MIN_ITEMCNT" val="2"/>
  <p:tag name="KSO_WM_DIAGRAM_VIRTUALLY_FRAME" val="{&quot;height&quot;:358.6999877929687,&quot;left&quot;:83.82500610351562,&quot;top&quot;:104.72500610351562,&quot;width&quot;:825.4500332665632}"/>
  <p:tag name="KSO_WM_DIAGRAM_COLOR_MATCH_VALUE" val="{&quot;shape&quot;:{&quot;fill&quot;:{&quot;solid&quot;:{&quot;brightness&quot;:0.6000000238418579,&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3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870_1*l_h_a*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标题"/>
  <p:tag name="KSO_WM_UNIT_TEXT_FILL_FORE_SCHEMECOLOR_INDEX" val="1"/>
  <p:tag name="KSO_WM_UNIT_TEXT_FILL_TYPE" val="1"/>
  <p:tag name="KSO_WM_UNIT_TEXT_TYPE" val="1"/>
  <p:tag name="KSO_WM_DIAGRAM_MAX_ITEMCNT" val="4"/>
  <p:tag name="KSO_WM_DIAGRAM_MIN_ITEMCNT" val="2"/>
  <p:tag name="KSO_WM_DIAGRAM_VIRTUALLY_FRAME" val="{&quot;height&quot;:358.6999877929687,&quot;left&quot;:83.82500610351562,&quot;top&quot;:104.72500610351562,&quot;width&quot;:825.45003326656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870_1*l_h_i*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58.6999877929687,&quot;left&quot;:83.82500610351562,&quot;top&quot;:104.72500610351562,&quot;width&quot;:825.450033266563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3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870_1*l_h_a*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添加标题"/>
  <p:tag name="KSO_WM_UNIT_TEXT_TYPE" val="1"/>
  <p:tag name="KSO_WM_DIAGRAM_MAX_ITEMCNT" val="4"/>
  <p:tag name="KSO_WM_DIAGRAM_MIN_ITEMCNT" val="2"/>
  <p:tag name="KSO_WM_DIAGRAM_VIRTUALLY_FRAME" val="{&quot;height&quot;:358.6999877929687,&quot;left&quot;:83.82500610351562,&quot;top&quot;:104.72500610351562,&quot;width&quot;:825.450033266563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34.xml><?xml version="1.0" encoding="utf-8"?>
<p:tagLst xmlns:p="http://schemas.openxmlformats.org/presentationml/2006/main">
  <p:tag name="KSO_WM_SLIDE_BACKGROUND_TYPE" val="general"/>
  <p:tag name="resource_record_key" val="{&quot;65&quot;:[20225929],&quot;70&quot;:[3322035]}"/>
</p:tagLst>
</file>

<file path=ppt/tags/tag123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3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3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3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307_1*l_h_i*1_1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4750061035156,&quot;left&quot;:53.7,&quot;top&quot;:115.55,&quot;width&quot;:854.475006103515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239.xml><?xml version="1.0" encoding="utf-8"?>
<p:tagLst xmlns:p="http://schemas.openxmlformats.org/presentationml/2006/main">
  <p:tag name="KSO_WM_DIAGRAM_VIRTUALLY_FRAME" val="{&quot;height&quot;:343.4750061035156,&quot;left&quot;:53.7,&quot;top&quot;:115.55,&quot;width&quot;:854.4750061035156}"/>
  <p:tag name="KSO_WM_DIAGRAM_VERSION" val="3"/>
  <p:tag name="KSO_WM_DIAGRAM_COLOR_TRICK" val="1"/>
  <p:tag name="KSO_WM_DIAGRAM_COLOR_TEXT_CAN_REMOVE" val="n"/>
  <p:tag name="KSO_WM_UNIT_SUBTYPE" val="a"/>
  <p:tag name="KSO_WM_UNIT_TEXT_LAYER_COUNT" val="1"/>
  <p:tag name="KSO_WM_UNIT_NOCLEAR" val="0"/>
  <p:tag name="KSO_WM_UNIT_VALUE" val="1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7_1*l_h_f*1_1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
  <p:tag name="KSO_WM_UNIT_FILL_TYPE" val="1"/>
  <p:tag name="KSO_WM_UNIT_FILL_FORE_SCHEMECOLOR_INDEX" val="2"/>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24.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4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307_1*l_h_i*1_2_2"/>
  <p:tag name="KSO_WM_TEMPLATE_CATEGORY" val="diagram"/>
  <p:tag name="KSO_WM_TEMPLATE_INDEX" val="20231307"/>
  <p:tag name="KSO_WM_UNIT_LAYERLEVEL" val="1_1_1"/>
  <p:tag name="KSO_WM_TAG_VERSION" val="3.0"/>
  <p:tag name="KSO_WM_DIAGRAM_MAX_ITEMCNT" val="4"/>
  <p:tag name="KSO_WM_DIAGRAM_MIN_ITEMCNT" val="2"/>
  <p:tag name="KSO_WM_DIAGRAM_VIRTUALLY_FRAME" val="{&quot;height&quot;:343.4750061035156,&quot;left&quot;:53.7,&quot;top&quot;:115.55,&quot;width&quot;:854.4750061035156}"/>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1241.xml><?xml version="1.0" encoding="utf-8"?>
<p:tagLst xmlns:p="http://schemas.openxmlformats.org/presentationml/2006/main">
  <p:tag name="KSO_WM_DIAGRAM_VIRTUALLY_FRAME" val="{&quot;height&quot;:343.4750061035156,&quot;left&quot;:53.7,&quot;top&quot;:115.55,&quot;width&quot;:854.4750061035156}"/>
  <p:tag name="KSO_WM_DIAGRAM_VERSION" val="3"/>
  <p:tag name="KSO_WM_DIAGRAM_COLOR_TRICK" val="1"/>
  <p:tag name="KSO_WM_DIAGRAM_COLOR_TEXT_CAN_REMOVE" val="n"/>
  <p:tag name="KSO_WM_UNIT_SUBTYPE" val="a"/>
  <p:tag name="KSO_WM_UNIT_TEXT_LAYER_COUNT" val="1"/>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7_1*l_h_f*1_2_1"/>
  <p:tag name="KSO_WM_TEMPLATE_CATEGORY" val="diagram"/>
  <p:tag name="KSO_WM_TEMPLATE_INDEX" val="20231307"/>
  <p:tag name="KSO_WM_UNIT_LAYERLEVEL" val="1_1_1"/>
  <p:tag name="KSO_WM_TAG_VERSION" val="3.0"/>
  <p:tag name="KSO_WM_UNIT_TEXT_TYPE" val="1"/>
  <p:tag name="KSO_WM_DIAGRAM_MAX_ITEMCNT" val="4"/>
  <p:tag name="KSO_WM_DIAGRAM_MIN_ITEMCNT" val="2"/>
  <p:tag name="KSO_WM_DIAGRAM_COLOR_MATCH_VALUE" val="{&quot;shape&quot;:{&quot;fill&quot;:{&quot;solid&quot;:{&quot;brightness&quot;:0,&quot;colorType&quot;:1,&quot;foreColorIndex&quot;:2,&quot;transparency&quot;:0.8999999761581421},&quot;type&quot;:1},&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19"/>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简明扼要地阐述您的观点。"/>
  <p:tag name="KSO_WM_UNIT_FILL_TYPE" val="1"/>
  <p:tag name="KSO_WM_UNIT_FILL_FORE_SCHEMECOLOR_INDEX" val="2"/>
  <p:tag name="KSO_WM_UNIT_FILL_FORE_SCHEMECOLOR_INDEX_BRIGHTNESS" val="0"/>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242.xml><?xml version="1.0" encoding="utf-8"?>
<p:tagLst xmlns:p="http://schemas.openxmlformats.org/presentationml/2006/main">
  <p:tag name="KSO_WM_SLIDE_BACKGROUND_TYPE" val="general"/>
  <p:tag name="resource_record_key" val="{&quot;65&quot;:[20225929],&quot;70&quot;:[3315855]}"/>
</p:tagLst>
</file>

<file path=ppt/tags/tag124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4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4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46.xml><?xml version="1.0" encoding="utf-8"?>
<p:tagLst xmlns:p="http://schemas.openxmlformats.org/presentationml/2006/main">
  <p:tag name="KSO_WM_SLIDE_BACKGROUND_TYPE" val="general"/>
</p:tagLst>
</file>

<file path=ppt/tags/tag1247.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7*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Lst>
</file>

<file path=ppt/tags/tag1248.xml><?xml version="1.0" encoding="utf-8"?>
<p:tagLst xmlns:p="http://schemas.openxmlformats.org/presentationml/2006/main">
  <p:tag name="KSO_WM_UNIT_DEFAULT_FONT" val="138;166;2"/>
  <p:tag name="KSO_WM_UNIT_BLOCK" val="0"/>
  <p:tag name="KSO_WM_UNIT_DEC_AREA_ID" val="f03efd3bb4ec47ceb3de71ec02d808a4"/>
  <p:tag name="KSO_WM_UNIT_PRESET_TEXT" val="01"/>
  <p:tag name="KSO_WM_UNIT_NOCLEAR" val="0"/>
  <p:tag name="KSO_WM_UNIT_VALUE" val="2"/>
  <p:tag name="KSO_WM_UNIT_HIGHLIGHT" val="0"/>
  <p:tag name="KSO_WM_UNIT_COMPATIBLE" val="1"/>
  <p:tag name="KSO_WM_UNIT_DIAGRAM_ISNUMVISUAL" val="0"/>
  <p:tag name="KSO_WM_UNIT_DIAGRAM_ISREFERUNIT" val="0"/>
  <p:tag name="KSO_WM_UNIT_TYPE" val="e"/>
  <p:tag name="KSO_WM_UNIT_INDEX" val="1"/>
  <p:tag name="KSO_WM_UNIT_ID" val="custom20225929_7*e*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UNIT_TEXT_FORE_SCHEMECOLOR_INDEX_BRIGHTNESS" val="0"/>
  <p:tag name="KSO_WM_UNIT_TEXT_FORE_SCHEMECOLOR_INDEX" val="13"/>
  <p:tag name="KSO_WM_UNIT_TEXT_LINE_FILL_TYPE" val="2"/>
</p:tagLst>
</file>

<file path=ppt/tags/tag1249.xml><?xml version="1.0" encoding="utf-8"?>
<p:tagLst xmlns:p="http://schemas.openxmlformats.org/presentationml/2006/main">
  <p:tag name="KSO_WM_BEAUTIFY_FLAG" val="#wm#"/>
  <p:tag name="KSO_WM_TEMPLATE_CATEGORY" val="custom"/>
  <p:tag name="KSO_WM_TEMPLATE_INDEX" val="20225929"/>
  <p:tag name="KSO_WM_SLIDE_ID" val="custom20225929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96eefa8a9f884552bce8fe8b1f51256e&quot;,&quot;fill_align&quot;:&quot;ct&quot;,&quot;chip_types&quot;:[&quot;header&quot;,&quot;wordpuzzle&quot;]}],[{&quot;text_align&quot;:&quot;cm&quot;,&quot;text_direction&quot;:&quot;horizontal&quot;,&quot;support_big_font&quot;:false,&quot;picture_toward&quot;:0,&quot;picture_dockside&quot;:[],&quot;fill_id&quot;:&quot;96eefa8a9f884552bce8fe8b1f51256e&quot;,&quot;fill_align&quot;:&quot;ct&quot;,&quot;chip_types&quot;:[&quot;header&quot;,&quot;wordpuzzle&quot;]}],[{&quot;text_align&quot;:&quot;rm&quot;,&quot;text_direction&quot;:&quot;horizontal&quot;,&quot;support_big_font&quot;:false,&quot;picture_toward&quot;:0,&quot;picture_dockside&quot;:[],&quot;fill_id&quot;:&quot;96eefa8a9f884552bce8fe8b1f51256e&quot;,&quot;fill_align&quot;:&quot;ct&quot;,&quot;chip_types&quot;:[&quot;header&quot;,&quot;wordpuzzle&quot;]}],[{&quot;text_align&quot;:&quot;lm&quot;,&quot;text_direction&quot;:&quot;horizontal&quot;,&quot;support_big_font&quot;:false,&quot;picture_toward&quot;:0,&quot;picture_dockside&quot;:[],&quot;fill_id&quot;:&quot;96eefa8a9f884552bce8fe8b1f51256e&quot;,&quot;fill_align&quot;:&quot;cm&quot;,&quot;chip_types&quot;:[&quot;header&quot;,&quot;wordpuzzle&quot;]}],[{&quot;text_align&quot;:&quot;cm&quot;,&quot;text_direction&quot;:&quot;horizontal&quot;,&quot;support_big_font&quot;:false,&quot;picture_toward&quot;:0,&quot;picture_dockside&quot;:[],&quot;fill_id&quot;:&quot;96eefa8a9f884552bce8fe8b1f51256e&quot;,&quot;fill_align&quot;:&quot;cm&quot;,&quot;chip_types&quot;:[&quot;header&quot;,&quot;wordpuzzle&quot;]}],[{&quot;text_align&quot;:&quot;rm&quot;,&quot;text_direction&quot;:&quot;horizontal&quot;,&quot;support_big_font&quot;:false,&quot;picture_toward&quot;:0,&quot;picture_dockside&quot;:[],&quot;fill_id&quot;:&quot;96eefa8a9f884552bce8fe8b1f51256e&quot;,&quot;fill_align&quot;:&quot;cm&quot;,&quot;chip_types&quot;:[&quot;header&quot;,&quot;wordpuzzle&quot;]}],[{&quot;text_align&quot;:&quot;lm&quot;,&quot;text_direction&quot;:&quot;horizontal&quot;,&quot;support_big_font&quot;:false,&quot;picture_toward&quot;:0,&quot;picture_dockside&quot;:[],&quot;fill_id&quot;:&quot;96eefa8a9f884552bce8fe8b1f51256e&quot;,&quot;fill_align&quot;:&quot;cb&quot;,&quot;chip_types&quot;:[&quot;header&quot;,&quot;wordpuzzle&quot;]}],[{&quot;text_align&quot;:&quot;cm&quot;,&quot;text_direction&quot;:&quot;horizontal&quot;,&quot;support_big_font&quot;:false,&quot;picture_toward&quot;:0,&quot;picture_dockside&quot;:[],&quot;fill_id&quot;:&quot;96eefa8a9f884552bce8fe8b1f51256e&quot;,&quot;fill_align&quot;:&quot;cb&quot;,&quot;chip_types&quot;:[&quot;header&quot;,&quot;wordpuzzle&quot;]}],[{&quot;text_align&quot;:&quot;rm&quot;,&quot;text_direction&quot;:&quot;horizontal&quot;,&quot;support_big_font&quot;:false,&quot;picture_toward&quot;:0,&quot;picture_dockside&quot;:[],&quot;fill_id&quot;:&quot;96eefa8a9f884552bce8fe8b1f51256e&quot;,&quot;fill_align&quot;:&quot;cb&quot;,&quot;chip_types&quot;:[&quot;header&quot;,&quot;wordpuzzle&quot;]}]]"/>
  <p:tag name="KSO_WM_CHIP_DECFILLPROP" val="[]"/>
  <p:tag name="KSO_WM_CHIP_XID" val="61309648c37455bdf62aa28e"/>
  <p:tag name="KSO_WM_CHIP_GROUPID" val="61309648c37455bdf62aa28d"/>
  <p:tag name="KSO_WM_SLIDE_LAYOUT_INFO" val="{&quot;id&quot;:&quot;2022-09-05T11:17:17&quot;,&quot;margin&quot;:{&quot;bottom&quot;:5.086526870727539,&quot;left&quot;:5.52097225189209,&quot;right&quot;:5.52097225189209,&quot;top&quot;:5.088255405426025},&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315698059d53ee3cde20f3d"/>
  <p:tag name="KSO_WM_TEMPLATE_ASSEMBLE_GROUPID" val="62f46031295c1bf6da721ff2"/>
</p:tagLst>
</file>

<file path=ppt/tags/tag125.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5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5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5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56.xml><?xml version="1.0" encoding="utf-8"?>
<p:tagLst xmlns:p="http://schemas.openxmlformats.org/presentationml/2006/main">
  <p:tag name="KSO_WM_SLIDE_BACKGROUND_TYPE" val="general"/>
</p:tagLst>
</file>

<file path=ppt/tags/tag125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5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5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60.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61.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262.xml><?xml version="1.0" encoding="utf-8"?>
<p:tagLst xmlns:p="http://schemas.openxmlformats.org/presentationml/2006/main">
  <p:tag name="KSO_WM_SLIDE_BACKGROUND_TYPE" val="general"/>
</p:tagLst>
</file>

<file path=ppt/tags/tag126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6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6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66.xml><?xml version="1.0" encoding="utf-8"?>
<p:tagLst xmlns:p="http://schemas.openxmlformats.org/presentationml/2006/main">
  <p:tag name="KSO_WM_UNIT_TEXT_FILL_FORE_SCHEMECOLOR_INDEX_BRIGHTNESS" val="0.35"/>
  <p:tag name="KSO_WM_UNIT_TEXT_FILL_FORE_SCHEMECOLOR_INDEX" val="13"/>
  <p:tag name="KSO_WM_UNIT_TEXT_FILL_TYPE" val="1"/>
</p:tagLst>
</file>

<file path=ppt/tags/tag1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861_1*l_h_i*1_1_2"/>
  <p:tag name="KSO_WM_TEMPLATE_CATEGORY" val="diagram"/>
  <p:tag name="KSO_WM_TEMPLATE_INDEX" val="20231861"/>
  <p:tag name="KSO_WM_UNIT_LAYERLEVEL" val="1_1_1"/>
  <p:tag name="KSO_WM_TAG_VERSION" val="3.0"/>
  <p:tag name="KSO_WM_DIAGRAM_VERSION" val="3"/>
  <p:tag name="KSO_WM_DIAGRAM_COLOR_TRICK" val="1"/>
  <p:tag name="KSO_WM_DIAGRAM_COLOR_TEXT_CAN_REMOVE" val="n"/>
  <p:tag name="KSO_WM_DIAGRAM_MAX_ITEMCNT" val="3"/>
  <p:tag name="KSO_WM_DIAGRAM_MIN_ITEMCNT" val="2"/>
  <p:tag name="KSO_WM_DIAGRAM_VIRTUALLY_FRAME" val="{&quot;height&quot;:356.150036318321,&quot;left&quot;:59.05000610351563,&quot;top&quot;:132.1750030517578,&quot;width&quot;:854.7999938964844}"/>
  <p:tag name="KSO_WM_DIAGRAM_COLOR_MATCH_VALUE" val="{&quot;shape&quot;:{&quot;fill&quot;:{&quot;gradient&quot;:[{&quot;brightness&quot;:0,&quot;colorType&quot;:1,&quot;foreColorIndex&quot;:5,&quot;pos&quot;:1,&quot;transparency&quot;:1},{&quot;brightness&quot;:0,&quot;colorType&quot;:1,&quot;foreColorIndex&quot;:5,&quot;pos&quot;:1,&quot;transparency&quot;:0},{&quot;brightness&quot;:0.800000011920929,&quot;colorType&quot;:1,&quot;foreColorIndex&quot;:5,&quot;pos&quot;:0,&quot;transparency&quot;:0.8999999761581421}],&quot;type&quot;:3},&quot;glow&quot;:{&quot;colorType&quot;:0},&quot;line&quot;:{&quot;gradient&quot;:[{&quot;brightness&quot;:0,&quot;colorType&quot;:1,&quot;foreColorIndex&quot;:5,&quot;pos&quot;:0.20000000298023224,&quot;transparency&quot;:1},{&quot;brightness&quot;:0.4000000059604645,&quot;colorType&quot;:1,&quot;foreColorIndex&quot;:5,&quot;pos&quot;:1,&quot;transparency&quot;:0}],&quot;type&quot;:2},&quot;shadow&quot;:{&quot;brightness&quot;:-0.25,&quot;colorType&quot;:1,&quot;foreColorIndex&quot;:5,&quot;transparency&quot;:0.9300000071525574},&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7,8,7,8,7,8]}"/>
</p:tagLst>
</file>

<file path=ppt/tags/tag1268.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861_1*l_h_a*1_1_1"/>
  <p:tag name="KSO_WM_TEMPLATE_CATEGORY" val="diagram"/>
  <p:tag name="KSO_WM_TEMPLATE_INDEX" val="20231861"/>
  <p:tag name="KSO_WM_UNIT_LAYERLEVEL" val="1_1_1"/>
  <p:tag name="KSO_WM_TAG_VERSION" val="3.0"/>
  <p:tag name="KSO_WM_DIAGRAM_VERSION" val="3"/>
  <p:tag name="KSO_WM_DIAGRAM_COLOR_TRICK" val="1"/>
  <p:tag name="KSO_WM_DIAGRAM_COLOR_TEXT_CAN_REMOVE" val="n"/>
  <p:tag name="KSO_WM_UNIT_TEXT_TYPE" val="1"/>
  <p:tag name="KSO_WM_DIAGRAM_MAX_ITEMCNT" val="3"/>
  <p:tag name="KSO_WM_DIAGRAM_MIN_ITEMCNT" val="2"/>
  <p:tag name="KSO_WM_DIAGRAM_VIRTUALLY_FRAME" val="{&quot;height&quot;:356.150036318321,&quot;left&quot;:59.05000610351563,&quot;top&quot;:132.1750030517578,&quot;width&quot;:854.799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内容"/>
  <p:tag name="KSO_WM_UNIT_TEXT_FILL_FORE_SCHEMECOLOR_INDEX" val="1"/>
  <p:tag name="KSO_WM_UNIT_TEXT_FILL_TYPE" val="1"/>
  <p:tag name="KSO_WM_DIAGRAM_USE_COLOR_VALUE" val="{&quot;color_scheme&quot;:1,&quot;theme_color_indexes&quot;:[7,8,7,8,7,8]}"/>
</p:tagLst>
</file>

<file path=ppt/tags/tag1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861_1*l_h_i*1_2_2"/>
  <p:tag name="KSO_WM_TEMPLATE_CATEGORY" val="diagram"/>
  <p:tag name="KSO_WM_TEMPLATE_INDEX" val="20231861"/>
  <p:tag name="KSO_WM_UNIT_LAYERLEVEL" val="1_1_1"/>
  <p:tag name="KSO_WM_TAG_VERSION" val="3.0"/>
  <p:tag name="KSO_WM_DIAGRAM_VERSION" val="3"/>
  <p:tag name="KSO_WM_DIAGRAM_COLOR_TRICK" val="1"/>
  <p:tag name="KSO_WM_DIAGRAM_COLOR_TEXT_CAN_REMOVE" val="n"/>
  <p:tag name="KSO_WM_DIAGRAM_MAX_ITEMCNT" val="3"/>
  <p:tag name="KSO_WM_DIAGRAM_MIN_ITEMCNT" val="2"/>
  <p:tag name="KSO_WM_DIAGRAM_VIRTUALLY_FRAME" val="{&quot;height&quot;:356.150036318321,&quot;left&quot;:59.05000610351563,&quot;top&quot;:132.1750030517578,&quot;width&quot;:854.7999938964844}"/>
  <p:tag name="KSO_WM_DIAGRAM_COLOR_MATCH_VALUE" val="{&quot;shape&quot;:{&quot;fill&quot;:{&quot;gradient&quot;:[{&quot;brightness&quot;:0,&quot;colorType&quot;:1,&quot;foreColorIndex&quot;:5,&quot;pos&quot;:1,&quot;transparency&quot;:1},{&quot;brightness&quot;:0,&quot;colorType&quot;:1,&quot;foreColorIndex&quot;:5,&quot;pos&quot;:1,&quot;transparency&quot;:0},{&quot;brightness&quot;:0.800000011920929,&quot;colorType&quot;:1,&quot;foreColorIndex&quot;:5,&quot;pos&quot;:0,&quot;transparency&quot;:0.8999999761581421}],&quot;type&quot;:3},&quot;glow&quot;:{&quot;colorType&quot;:0},&quot;line&quot;:{&quot;gradient&quot;:[{&quot;brightness&quot;:0,&quot;colorType&quot;:1,&quot;foreColorIndex&quot;:5,&quot;pos&quot;:0.20000000298023224,&quot;transparency&quot;:1},{&quot;brightness&quot;:0.4000000059604645,&quot;colorType&quot;:1,&quot;foreColorIndex&quot;:5,&quot;pos&quot;:1,&quot;transparency&quot;:0}],&quot;type&quot;:2},&quot;shadow&quot;:{&quot;brightness&quot;:-0.25,&quot;colorType&quot;:1,&quot;foreColorIndex&quot;:5,&quot;transparency&quot;:0.9300000071525574},&quot;threeD&quot;:{&quot;curvedSurface&quot;:{&quot;brightness&quot;:0,&quot;colorType&quot;:2,&quot;rgb&quot;:&quot;#000000&quot;},&quot;depth&quot;:{&quot;colorType&quot;:0}}},&quot;text&quot;:{&quot;fill&quot;:{&quot;solid&quot;:{&quot;brightness&quot;:0,&quot;colorType&quot;:2,&quot;rgb&quot;:&quot;#292929&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7,8,7,8,7,8]}"/>
</p:tagLst>
</file>

<file path=ppt/tags/tag12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127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861_1*l_h_a*1_2_1"/>
  <p:tag name="KSO_WM_TEMPLATE_CATEGORY" val="diagram"/>
  <p:tag name="KSO_WM_TEMPLATE_INDEX" val="20231861"/>
  <p:tag name="KSO_WM_UNIT_LAYERLEVEL" val="1_1_1"/>
  <p:tag name="KSO_WM_TAG_VERSION" val="3.0"/>
  <p:tag name="KSO_WM_DIAGRAM_VERSION" val="3"/>
  <p:tag name="KSO_WM_DIAGRAM_COLOR_TRICK" val="1"/>
  <p:tag name="KSO_WM_DIAGRAM_COLOR_TEXT_CAN_REMOVE" val="n"/>
  <p:tag name="KSO_WM_UNIT_VALUE" val="14"/>
  <p:tag name="KSO_WM_UNIT_TEXT_TYPE" val="1"/>
  <p:tag name="KSO_WM_DIAGRAM_MAX_ITEMCNT" val="3"/>
  <p:tag name="KSO_WM_DIAGRAM_MIN_ITEMCNT" val="2"/>
  <p:tag name="KSO_WM_DIAGRAM_VIRTUALLY_FRAME" val="{&quot;height&quot;:356.150036318321,&quot;left&quot;:59.05000610351563,&quot;top&quot;:132.1750030517578,&quot;width&quot;:854.799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内容"/>
  <p:tag name="KSO_WM_UNIT_TEXT_FILL_FORE_SCHEMECOLOR_INDEX" val="1"/>
  <p:tag name="KSO_WM_UNIT_TEXT_FILL_TYPE" val="1"/>
  <p:tag name="KSO_WM_DIAGRAM_USE_COLOR_VALUE" val="{&quot;color_scheme&quot;:1,&quot;theme_color_indexes&quot;:[7,8,7,8,7,8]}"/>
</p:tagLst>
</file>

<file path=ppt/tags/tag1271.xml><?xml version="1.0" encoding="utf-8"?>
<p:tagLst xmlns:p="http://schemas.openxmlformats.org/presentationml/2006/main">
  <p:tag name="KSO_WM_SLIDE_BACKGROUND_TYPE" val="general"/>
  <p:tag name="resource_record_key" val="{&quot;65&quot;:[20225929],&quot;70&quot;:[3323868]}"/>
</p:tagLst>
</file>

<file path=ppt/tags/tag127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7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7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75.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276.xml><?xml version="1.0" encoding="utf-8"?>
<p:tagLst xmlns:p="http://schemas.openxmlformats.org/presentationml/2006/main">
  <p:tag name="KSO_WM_SLIDE_BACKGROUND_TYPE" val="general"/>
</p:tagLst>
</file>

<file path=ppt/tags/tag1277.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7*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Lst>
</file>

<file path=ppt/tags/tag1278.xml><?xml version="1.0" encoding="utf-8"?>
<p:tagLst xmlns:p="http://schemas.openxmlformats.org/presentationml/2006/main">
  <p:tag name="KSO_WM_UNIT_DEFAULT_FONT" val="138;166;2"/>
  <p:tag name="KSO_WM_UNIT_BLOCK" val="0"/>
  <p:tag name="KSO_WM_UNIT_DEC_AREA_ID" val="f03efd3bb4ec47ceb3de71ec02d808a4"/>
  <p:tag name="KSO_WM_UNIT_PRESET_TEXT" val="01"/>
  <p:tag name="KSO_WM_UNIT_NOCLEAR" val="0"/>
  <p:tag name="KSO_WM_UNIT_VALUE" val="2"/>
  <p:tag name="KSO_WM_UNIT_HIGHLIGHT" val="0"/>
  <p:tag name="KSO_WM_UNIT_COMPATIBLE" val="1"/>
  <p:tag name="KSO_WM_UNIT_DIAGRAM_ISNUMVISUAL" val="0"/>
  <p:tag name="KSO_WM_UNIT_DIAGRAM_ISREFERUNIT" val="0"/>
  <p:tag name="KSO_WM_UNIT_TYPE" val="e"/>
  <p:tag name="KSO_WM_UNIT_INDEX" val="1"/>
  <p:tag name="KSO_WM_UNIT_ID" val="custom20225929_7*e*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UNIT_TEXT_FORE_SCHEMECOLOR_INDEX_BRIGHTNESS" val="0"/>
  <p:tag name="KSO_WM_UNIT_TEXT_FORE_SCHEMECOLOR_INDEX" val="13"/>
  <p:tag name="KSO_WM_UNIT_TEXT_LINE_FILL_TYPE" val="2"/>
</p:tagLst>
</file>

<file path=ppt/tags/tag1279.xml><?xml version="1.0" encoding="utf-8"?>
<p:tagLst xmlns:p="http://schemas.openxmlformats.org/presentationml/2006/main">
  <p:tag name="KSO_WM_BEAUTIFY_FLAG" val="#wm#"/>
  <p:tag name="KSO_WM_TEMPLATE_CATEGORY" val="custom"/>
  <p:tag name="KSO_WM_TEMPLATE_INDEX" val="20225929"/>
  <p:tag name="KSO_WM_SLIDE_ID" val="custom20225929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96eefa8a9f884552bce8fe8b1f51256e&quot;,&quot;fill_align&quot;:&quot;ct&quot;,&quot;chip_types&quot;:[&quot;header&quot;,&quot;wordpuzzle&quot;]}],[{&quot;text_align&quot;:&quot;cm&quot;,&quot;text_direction&quot;:&quot;horizontal&quot;,&quot;support_big_font&quot;:false,&quot;picture_toward&quot;:0,&quot;picture_dockside&quot;:[],&quot;fill_id&quot;:&quot;96eefa8a9f884552bce8fe8b1f51256e&quot;,&quot;fill_align&quot;:&quot;ct&quot;,&quot;chip_types&quot;:[&quot;header&quot;,&quot;wordpuzzle&quot;]}],[{&quot;text_align&quot;:&quot;rm&quot;,&quot;text_direction&quot;:&quot;horizontal&quot;,&quot;support_big_font&quot;:false,&quot;picture_toward&quot;:0,&quot;picture_dockside&quot;:[],&quot;fill_id&quot;:&quot;96eefa8a9f884552bce8fe8b1f51256e&quot;,&quot;fill_align&quot;:&quot;ct&quot;,&quot;chip_types&quot;:[&quot;header&quot;,&quot;wordpuzzle&quot;]}],[{&quot;text_align&quot;:&quot;lm&quot;,&quot;text_direction&quot;:&quot;horizontal&quot;,&quot;support_big_font&quot;:false,&quot;picture_toward&quot;:0,&quot;picture_dockside&quot;:[],&quot;fill_id&quot;:&quot;96eefa8a9f884552bce8fe8b1f51256e&quot;,&quot;fill_align&quot;:&quot;cm&quot;,&quot;chip_types&quot;:[&quot;header&quot;,&quot;wordpuzzle&quot;]}],[{&quot;text_align&quot;:&quot;cm&quot;,&quot;text_direction&quot;:&quot;horizontal&quot;,&quot;support_big_font&quot;:false,&quot;picture_toward&quot;:0,&quot;picture_dockside&quot;:[],&quot;fill_id&quot;:&quot;96eefa8a9f884552bce8fe8b1f51256e&quot;,&quot;fill_align&quot;:&quot;cm&quot;,&quot;chip_types&quot;:[&quot;header&quot;,&quot;wordpuzzle&quot;]}],[{&quot;text_align&quot;:&quot;rm&quot;,&quot;text_direction&quot;:&quot;horizontal&quot;,&quot;support_big_font&quot;:false,&quot;picture_toward&quot;:0,&quot;picture_dockside&quot;:[],&quot;fill_id&quot;:&quot;96eefa8a9f884552bce8fe8b1f51256e&quot;,&quot;fill_align&quot;:&quot;cm&quot;,&quot;chip_types&quot;:[&quot;header&quot;,&quot;wordpuzzle&quot;]}],[{&quot;text_align&quot;:&quot;lm&quot;,&quot;text_direction&quot;:&quot;horizontal&quot;,&quot;support_big_font&quot;:false,&quot;picture_toward&quot;:0,&quot;picture_dockside&quot;:[],&quot;fill_id&quot;:&quot;96eefa8a9f884552bce8fe8b1f51256e&quot;,&quot;fill_align&quot;:&quot;cb&quot;,&quot;chip_types&quot;:[&quot;header&quot;,&quot;wordpuzzle&quot;]}],[{&quot;text_align&quot;:&quot;cm&quot;,&quot;text_direction&quot;:&quot;horizontal&quot;,&quot;support_big_font&quot;:false,&quot;picture_toward&quot;:0,&quot;picture_dockside&quot;:[],&quot;fill_id&quot;:&quot;96eefa8a9f884552bce8fe8b1f51256e&quot;,&quot;fill_align&quot;:&quot;cb&quot;,&quot;chip_types&quot;:[&quot;header&quot;,&quot;wordpuzzle&quot;]}],[{&quot;text_align&quot;:&quot;rm&quot;,&quot;text_direction&quot;:&quot;horizontal&quot;,&quot;support_big_font&quot;:false,&quot;picture_toward&quot;:0,&quot;picture_dockside&quot;:[],&quot;fill_id&quot;:&quot;96eefa8a9f884552bce8fe8b1f51256e&quot;,&quot;fill_align&quot;:&quot;cb&quot;,&quot;chip_types&quot;:[&quot;header&quot;,&quot;wordpuzzle&quot;]}]]"/>
  <p:tag name="KSO_WM_CHIP_DECFILLPROP" val="[]"/>
  <p:tag name="KSO_WM_CHIP_XID" val="61309648c37455bdf62aa28e"/>
  <p:tag name="KSO_WM_CHIP_GROUPID" val="61309648c37455bdf62aa28d"/>
  <p:tag name="KSO_WM_SLIDE_LAYOUT_INFO" val="{&quot;id&quot;:&quot;2022-09-05T11:17:17&quot;,&quot;margin&quot;:{&quot;bottom&quot;:5.086526870727539,&quot;left&quot;:5.52097225189209,&quot;right&quot;:5.52097225189209,&quot;top&quot;:5.088255405426025},&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315698059d53ee3cde20f3d"/>
  <p:tag name="KSO_WM_TEMPLATE_ASSEMBLE_GROUPID" val="62f46031295c1bf6da721ff2"/>
</p:tagLst>
</file>

<file path=ppt/tags/tag1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128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8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8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86.xml><?xml version="1.0" encoding="utf-8"?>
<p:tagLst xmlns:p="http://schemas.openxmlformats.org/presentationml/2006/main">
  <p:tag name="KSO_WM_SLIDE_BACKGROUND_TYPE" val="general"/>
</p:tagLst>
</file>

<file path=ppt/tags/tag128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28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28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2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1290.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91.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29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40492859_1*n_h_a*1_1_1"/>
  <p:tag name="KSO_WM_TEMPLATE_CATEGORY" val="diagram"/>
  <p:tag name="KSO_WM_TEMPLATE_INDEX" val="40492859"/>
  <p:tag name="KSO_WM_UNIT_LAYERLEVEL" val="1_1_1"/>
  <p:tag name="KSO_WM_TAG_VERSION" val="3.0"/>
  <p:tag name="KSO_WM_BEAUTIFY_FLAG" val="#wm#"/>
  <p:tag name="KSO_WM_UNIT_VALUE" val="25"/>
  <p:tag name="KSO_WM_DIAGRAM_VERSION" val="3"/>
  <p:tag name="KSO_WM_DIAGRAM_COLOR_TRICK" val="1"/>
  <p:tag name="KSO_WM_DIAGRAM_COLOR_TEXT_CAN_REMOVE" val="n"/>
  <p:tag name="KSO_WM_UNIT_TEXT_FILL_FORE_SCHEMECOLOR_INDEX" val="1"/>
  <p:tag name="KSO_WM_UNIT_TEXT_FILL_TYPE" val="1"/>
  <p:tag name="KSO_WM_UNIT_PRESET_TEXT" val="单击此处添加标题"/>
  <p:tag name="KSO_WM_UNIT_TEXT_TYPE" val="1"/>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5,&quot;pos&quot;:0,&quot;transparency&quot;:0},{&quot;brightness&quot;:0.4000000059604645,&quot;colorType&quot;:1,&quot;foreColorIndex&quot;:5,&quot;pos&quot;:1,&quot;transparency&quot;:0}],&quot;type&quot;:2},&quot;shadow&quot;:{&quot;brightness&quot;:0,&quot;colorType&quot;:1,&quot;foreColorIndex&quot;:5,&quot;transparency&quot;:0.8899999856948853},&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40492859_1*n_h_h_i*1_2_2_1"/>
  <p:tag name="KSO_WM_TEMPLATE_CATEGORY" val="diagram"/>
  <p:tag name="KSO_WM_TEMPLATE_INDEX" val="40492859"/>
  <p:tag name="KSO_WM_UNIT_LAYERLEVEL" val="1_1_1_1"/>
  <p:tag name="KSO_WM_TAG_VERSION" val="3.0"/>
  <p:tag name="KSO_WM_BEAUTIFY_FLAG" val="#wm#"/>
  <p:tag name="KSO_WM_DIAGRAM_VERSION" val="3"/>
  <p:tag name="KSO_WM_DIAGRAM_COLOR_TRICK" val="1"/>
  <p:tag name="KSO_WM_DIAGRAM_COLOR_TEXT_CAN_REMOVE" val="n"/>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2,&quot;rgb&quot;:&quot;#d9d9d9&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40492859_1*n_h_h_i*1_2_3_1"/>
  <p:tag name="KSO_WM_TEMPLATE_CATEGORY" val="diagram"/>
  <p:tag name="KSO_WM_TEMPLATE_INDEX" val="40492859"/>
  <p:tag name="KSO_WM_UNIT_LAYERLEVEL" val="1_1_1_1"/>
  <p:tag name="KSO_WM_TAG_VERSION" val="3.0"/>
  <p:tag name="KSO_WM_BEAUTIFY_FLAG" val="#wm#"/>
  <p:tag name="KSO_WM_DIAGRAM_VERSION" val="3"/>
  <p:tag name="KSO_WM_DIAGRAM_COLOR_TRICK" val="1"/>
  <p:tag name="KSO_WM_DIAGRAM_COLOR_TEXT_CAN_REMOVE" val="n"/>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2,&quot;rgb&quot;:&quot;#d9d9d9&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5.xml><?xml version="1.0" encoding="utf-8"?>
<p:tagLst xmlns:p="http://schemas.openxmlformats.org/presentationml/2006/main">
  <p:tag name="KSO_WM_DIAGRAM_VIRTUALLY_FRAME" val="{&quot;height&quot;:245.25,&quot;left&quot;:109.35,&quot;top&quot;:295.65,&quot;width&quot;:663.15}"/>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40492859_1*n_h_h_a*1_2_1_1"/>
  <p:tag name="KSO_WM_TEMPLATE_CATEGORY" val="diagram"/>
  <p:tag name="KSO_WM_TEMPLATE_INDEX" val="40492859"/>
  <p:tag name="KSO_WM_UNIT_LAYERLEVEL" val="1_1_1_1"/>
  <p:tag name="KSO_WM_TAG_VERSION" val="3.0"/>
  <p:tag name="KSO_WM_BEAUTIFY_FLAG" val="#wm#"/>
  <p:tag name="KSO_WM_UNIT_VALUE" val="8"/>
  <p:tag name="KSO_WM_DIAGRAM_VERSION" val="3"/>
  <p:tag name="KSO_WM_DIAGRAM_COLOR_TRICK" val="1"/>
  <p:tag name="KSO_WM_DIAGRAM_COLOR_TEXT_CAN_REMOVE" val="n"/>
  <p:tag name="KSO_WM_UNIT_TEXT_FILL_FORE_SCHEMECOLOR_INDEX" val="1"/>
  <p:tag name="KSO_WM_UNIT_TEXT_FILL_TYPE" val="1"/>
  <p:tag name="KSO_WM_UNIT_PRESET_TEXT" val="添加项目标题"/>
  <p:tag name="KSO_WM_UNIT_TEXT_TYPE" val="1"/>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6.xml><?xml version="1.0" encoding="utf-8"?>
<p:tagLst xmlns:p="http://schemas.openxmlformats.org/presentationml/2006/main">
  <p:tag name="KSO_WM_DIAGRAM_VIRTUALLY_FRAME" val="{&quot;height&quot;:245.25,&quot;left&quot;:109.35,&quot;top&quot;:295.65,&quot;width&quot;:663.15}"/>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40492859_1*n_h_h_a*1_2_2_1"/>
  <p:tag name="KSO_WM_TEMPLATE_CATEGORY" val="diagram"/>
  <p:tag name="KSO_WM_TEMPLATE_INDEX" val="40492859"/>
  <p:tag name="KSO_WM_UNIT_LAYERLEVEL" val="1_1_1_1"/>
  <p:tag name="KSO_WM_TAG_VERSION" val="3.0"/>
  <p:tag name="KSO_WM_BEAUTIFY_FLAG" val="#wm#"/>
  <p:tag name="KSO_WM_UNIT_VALUE" val="8"/>
  <p:tag name="KSO_WM_DIAGRAM_VERSION" val="3"/>
  <p:tag name="KSO_WM_DIAGRAM_COLOR_TRICK" val="1"/>
  <p:tag name="KSO_WM_DIAGRAM_COLOR_TEXT_CAN_REMOVE" val="n"/>
  <p:tag name="KSO_WM_UNIT_TEXT_FILL_FORE_SCHEMECOLOR_INDEX" val="1"/>
  <p:tag name="KSO_WM_UNIT_TEXT_FILL_TYPE" val="1"/>
  <p:tag name="KSO_WM_UNIT_PRESET_TEXT" val="添加项目标题"/>
  <p:tag name="KSO_WM_UNIT_TEXT_TYPE" val="1"/>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7.xml><?xml version="1.0" encoding="utf-8"?>
<p:tagLst xmlns:p="http://schemas.openxmlformats.org/presentationml/2006/main">
  <p:tag name="KSO_WM_DIAGRAM_VIRTUALLY_FRAME" val="{&quot;height&quot;:245.25,&quot;left&quot;:109.35,&quot;top&quot;:295.65,&quot;width&quot;:663.15}"/>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40492859_1*n_h_h_a*1_2_3_1"/>
  <p:tag name="KSO_WM_TEMPLATE_CATEGORY" val="diagram"/>
  <p:tag name="KSO_WM_TEMPLATE_INDEX" val="40492859"/>
  <p:tag name="KSO_WM_UNIT_LAYERLEVEL" val="1_1_1_1"/>
  <p:tag name="KSO_WM_TAG_VERSION" val="3.0"/>
  <p:tag name="KSO_WM_BEAUTIFY_FLAG" val="#wm#"/>
  <p:tag name="KSO_WM_UNIT_VALUE" val="8"/>
  <p:tag name="KSO_WM_DIAGRAM_VERSION" val="3"/>
  <p:tag name="KSO_WM_DIAGRAM_COLOR_TRICK" val="1"/>
  <p:tag name="KSO_WM_DIAGRAM_COLOR_TEXT_CAN_REMOVE" val="n"/>
  <p:tag name="KSO_WM_UNIT_TEXT_FILL_FORE_SCHEMECOLOR_INDEX" val="1"/>
  <p:tag name="KSO_WM_UNIT_TEXT_FILL_TYPE" val="1"/>
  <p:tag name="KSO_WM_UNIT_PRESET_TEXT" val="添加项目标题"/>
  <p:tag name="KSO_WM_UNIT_TEXT_TYPE" val="1"/>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98.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40492859_1*n_h_h_x*1_2_1_1"/>
  <p:tag name="KSO_WM_TEMPLATE_CATEGORY" val="diagram"/>
  <p:tag name="KSO_WM_TEMPLATE_INDEX" val="40492859"/>
  <p:tag name="KSO_WM_UNIT_LAYERLEVEL" val="1_1_1_1"/>
  <p:tag name="KSO_WM_TAG_VERSION" val="3.0"/>
  <p:tag name="KSO_WM_BEAUTIFY_FLAG" val="#wm#"/>
  <p:tag name="KSO_WM_DIAGRAM_VERSION" val="3"/>
  <p:tag name="KSO_WM_DIAGRAM_COLOR_TRICK" val="1"/>
  <p:tag name="KSO_WM_DIAGRAM_COLOR_TEXT_CAN_REMOVE" val="n"/>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99.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40492859_1*n_h_h_x*1_2_2_1"/>
  <p:tag name="KSO_WM_TEMPLATE_CATEGORY" val="diagram"/>
  <p:tag name="KSO_WM_TEMPLATE_INDEX" val="40492859"/>
  <p:tag name="KSO_WM_UNIT_LAYERLEVEL" val="1_1_1_1"/>
  <p:tag name="KSO_WM_TAG_VERSION" val="3.0"/>
  <p:tag name="KSO_WM_BEAUTIFY_FLAG" val="#wm#"/>
  <p:tag name="KSO_WM_DIAGRAM_VERSION" val="3"/>
  <p:tag name="KSO_WM_DIAGRAM_COLOR_TRICK" val="1"/>
  <p:tag name="KSO_WM_DIAGRAM_COLOR_TEXT_CAN_REMOVE" val="n"/>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3.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3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00.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40492859_1*n_h_h_x*1_2_3_1"/>
  <p:tag name="KSO_WM_TEMPLATE_CATEGORY" val="diagram"/>
  <p:tag name="KSO_WM_TEMPLATE_INDEX" val="40492859"/>
  <p:tag name="KSO_WM_UNIT_LAYERLEVEL" val="1_1_1_1"/>
  <p:tag name="KSO_WM_TAG_VERSION" val="3.0"/>
  <p:tag name="KSO_WM_BEAUTIFY_FLAG" val="#wm#"/>
  <p:tag name="KSO_WM_DIAGRAM_VERSION" val="3"/>
  <p:tag name="KSO_WM_DIAGRAM_COLOR_TRICK" val="1"/>
  <p:tag name="KSO_WM_DIAGRAM_COLOR_TEXT_CAN_REMOVE" val="n"/>
  <p:tag name="KSO_WM_DIAGRAM_VIRTUALLY_FRAME" val="{&quot;height&quot;:245.25,&quot;left&quot;:109.35,&quot;top&quot;:295.65,&quot;width&quot;:663.15}"/>
  <p:tag name="KSO_WM_DIAGRAM_MAX_ITEMCNT" val="4"/>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301.xml><?xml version="1.0" encoding="utf-8"?>
<p:tagLst xmlns:p="http://schemas.openxmlformats.org/presentationml/2006/main">
  <p:tag name="KSO_WM_SLIDE_BACKGROUND_TYPE" val="general"/>
  <p:tag name="resource_record_key" val="{&quot;65&quot;:[20225929],&quot;70&quot;:[3427434]}"/>
</p:tagLst>
</file>

<file path=ppt/tags/tag130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0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0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64_2*l_h_i*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 name="KSO_WM_DIAGRAM_USE_COLOR_VALUE" val="{&quot;color_scheme&quot;:1,&quot;theme_color_indexes&quot;:[8,9,8,9,8,9]}"/>
</p:tagLst>
</file>

<file path=ppt/tags/tag1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4_2*l_h_i*1_2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theme_color_indexes&quot;:[8,9,8,9,8,9]}"/>
</p:tagLst>
</file>

<file path=ppt/tags/tag1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4_2*l_h_i*1_3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theme_color_indexes&quot;:[8,9,8,9,8,9]}"/>
</p:tagLst>
</file>

<file path=ppt/tags/tag1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4_2*l_h_i*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6"/>
  <p:tag name="KSO_WM_UNIT_FILL_FORE_SCHEMECOLOR_INDEX_BRIGHTNESS" val="0"/>
  <p:tag name="KSO_WM_DIAGRAM_USE_COLOR_VALUE" val="{&quot;color_scheme&quot;:1,&quot;theme_color_indexes&quot;:[8,9,8,9,8,9]}"/>
</p:tagLst>
</file>

<file path=ppt/tags/tag1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4_2*l_h_i*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3"/>
  <p:tag name="KSO_WM_UNIT_FILL_TYPE" val="1"/>
  <p:tag name="KSO_WM_UNIT_FILL_FORE_SCHEMECOLOR_INDEX" val="5"/>
  <p:tag name="KSO_WM_UNIT_FILL_FORE_SCHEMECOLOR_INDEX_BRIGHTNESS" val="0"/>
  <p:tag name="KSO_WM_DIAGRAM_USE_COLOR_VALUE" val="{&quot;color_scheme&quot;:1,&quot;theme_color_indexes&quot;:[8,9,8,9,8,9]}"/>
</p:tagLst>
</file>

<file path=ppt/tags/tag131.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1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4_2*l_h_a*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此处添加标题"/>
  <p:tag name="KSO_WM_UNIT_TEXT_FILL_FORE_SCHEMECOLOR_INDEX" val="1"/>
  <p:tag name="KSO_WM_UNIT_TEXT_FILL_TYPE" val="1"/>
  <p:tag name="KSO_WM_DIAGRAM_USE_COLOR_VALUE" val="{&quot;color_scheme&quot;:1,&quot;theme_color_indexes&quot;:[8,9,8,9,8,9]}"/>
</p:tagLst>
</file>

<file path=ppt/tags/tag131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4_2*l_h_a*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theme_color_indexes&quot;:[8,9,8,9,8,9]}"/>
</p:tagLst>
</file>

<file path=ppt/tags/tag131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4_2*l_h_a*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430.3642059326172,&quot;left&quot;:69.928173828125,&quot;top&quot;:80.8357940673828,&quot;width&quot;:818.27182617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theme_color_indexes&quot;:[8,9,8,9,8,9]}"/>
</p:tagLst>
</file>

<file path=ppt/tags/tag1313.xml><?xml version="1.0" encoding="utf-8"?>
<p:tagLst xmlns:p="http://schemas.openxmlformats.org/presentationml/2006/main">
  <p:tag name="KSO_WM_SLIDE_BACKGROUND_TYPE" val="general"/>
  <p:tag name="resource_record_key" val="{&quot;65&quot;:[20225929],&quot;70&quot;:[3321416]}"/>
</p:tagLst>
</file>

<file path=ppt/tags/tag131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1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1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3201_1*l_i*1_1"/>
  <p:tag name="KSO_WM_TEMPLATE_CATEGORY" val="diagram"/>
  <p:tag name="KSO_WM_TEMPLATE_INDEX" val="20233201"/>
  <p:tag name="KSO_WM_UNIT_LAYERLEVEL" val="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gradient&quot;:[{&quot;brightness&quot;:0,&quot;colorType&quot;:1,&quot;foreColorIndex&quot;:5,&quot;pos&quot;:0,&quot;transparency&quot;:0},{&quot;brightness&quot;:0,&quot;colorType&quot;:1,&quot;foreColorIndex&quot;:5,&quot;pos&quot;:1,&quot;transparency&quot;:0.2000000029802322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3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01_1*l_h_f*1_1_1"/>
  <p:tag name="KSO_WM_TEMPLATE_CATEGORY" val="diagram"/>
  <p:tag name="KSO_WM_TEMPLATE_INDEX" val="20233201"/>
  <p:tag name="KSO_WM_UNIT_LAYERLEVEL" val="1_1_1"/>
  <p:tag name="KSO_WM_TAG_VERSION" val="3.0"/>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文本内容，简明扼要地阐述您的观点。根据需要可酌情增减文字，以便观者准确地理解您传达的正文内容思想。单击此处添加文本具体内容简明扼要地阐述您的观点根据需要可酌情增减文字。"/>
  <p:tag name="KSO_WM_DIAGRAM_USE_COLOR_VALUE" val="{&quot;color_scheme&quot;:1,&quot;color_type&quot;:1,&quot;theme_color_indexes&quot;:[5,6,5,6,5,6]}"/>
</p:tagLst>
</file>

<file path=ppt/tags/tag131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201_1*l_h_f*1_2_1"/>
  <p:tag name="KSO_WM_TEMPLATE_CATEGORY" val="diagram"/>
  <p:tag name="KSO_WM_TEMPLATE_INDEX" val="20233201"/>
  <p:tag name="KSO_WM_UNIT_LAYERLEVEL" val="1_1_1"/>
  <p:tag name="KSO_WM_TAG_VERSION" val="3.0"/>
  <p:tag name="KSO_WM_UNIT_TEXT_FILL_FORE_SCHEMECOLOR_INDEX_BRIGHTNESS" val="0.25"/>
  <p:tag name="KSO_WM_UNIT_TEXT_FILL_TYPE" val="1"/>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你的文本内容，简明扼要地阐述您的观点。根据需要可酌情增减文字，以便观者准确地理解您传达的正文内容思想。单击此处添加你的文本内容，简明扼要地阐述您的内容观点，根据需要可酌情增减文字。"/>
  <p:tag name="KSO_WM_DIAGRAM_USE_COLOR_VALUE" val="{&quot;color_scheme&quot;:1,&quot;color_type&quot;:1,&quot;theme_color_indexes&quot;:[5,6,5,6,5,6]}"/>
</p:tagLst>
</file>

<file path=ppt/tags/tag132.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01_1*l_h_i*1_1_1"/>
  <p:tag name="KSO_WM_TEMPLATE_CATEGORY" val="diagram"/>
  <p:tag name="KSO_WM_TEMPLATE_INDEX" val="20233201"/>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1321.xml><?xml version="1.0" encoding="utf-8"?>
<p:tagLst xmlns:p="http://schemas.openxmlformats.org/presentationml/2006/main">
  <p:tag name="KSO_WM_UNIT_VALUE" val="121*13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01_1*l_h_x*1_1_1"/>
  <p:tag name="KSO_WM_TEMPLATE_CATEGORY" val="diagram"/>
  <p:tag name="KSO_WM_TEMPLATE_INDEX" val="20233201"/>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1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01_1*l_h_i*1_2_1"/>
  <p:tag name="KSO_WM_TEMPLATE_CATEGORY" val="diagram"/>
  <p:tag name="KSO_WM_TEMPLATE_INDEX" val="20233201"/>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type&quot;:0},&quot;glow&quot;:{&quot;colorType&quot;:0},&quot;line&quot;:{&quot;solidLine&quot;:{&quot;brightness&quot;:0,&quot;colorType&quot;:1,&quot;foreColorIndex&quot;:5,&quot;transparency&quot;:0.20000000298023224},&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1323.xml><?xml version="1.0" encoding="utf-8"?>
<p:tagLst xmlns:p="http://schemas.openxmlformats.org/presentationml/2006/main">
  <p:tag name="KSO_WM_UNIT_VALUE" val="130*13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1_1*l_h_x*1_2_1"/>
  <p:tag name="KSO_WM_TEMPLATE_CATEGORY" val="diagram"/>
  <p:tag name="KSO_WM_TEMPLATE_INDEX" val="20233201"/>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07.1908661417323,&quot;left&quot;:21.1,&quot;top&quot;:88.25913385826769,&quot;width&quot;:876.39866141732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1324.xml><?xml version="1.0" encoding="utf-8"?>
<p:tagLst xmlns:p="http://schemas.openxmlformats.org/presentationml/2006/main">
  <p:tag name="KSO_WM_SLIDE_BACKGROUND_TYPE" val="general"/>
  <p:tag name="resource_record_key" val="{&quot;65&quot;:[20225929],&quot;70&quot;:[3321416,3322217]}"/>
</p:tagLst>
</file>

<file path=ppt/tags/tag132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2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2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28.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29.xml><?xml version="1.0" encoding="utf-8"?>
<p:tagLst xmlns:p="http://schemas.openxmlformats.org/presentationml/2006/main">
  <p:tag name="KSO_WM_SLIDE_BACKGROUND_TYPE" val="general"/>
</p:tagLst>
</file>

<file path=ppt/tags/tag133.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30.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7*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Lst>
</file>

<file path=ppt/tags/tag1331.xml><?xml version="1.0" encoding="utf-8"?>
<p:tagLst xmlns:p="http://schemas.openxmlformats.org/presentationml/2006/main">
  <p:tag name="KSO_WM_UNIT_DEFAULT_FONT" val="138;166;2"/>
  <p:tag name="KSO_WM_UNIT_BLOCK" val="0"/>
  <p:tag name="KSO_WM_UNIT_DEC_AREA_ID" val="f03efd3bb4ec47ceb3de71ec02d808a4"/>
  <p:tag name="KSO_WM_UNIT_PRESET_TEXT" val="01"/>
  <p:tag name="KSO_WM_UNIT_NOCLEAR" val="0"/>
  <p:tag name="KSO_WM_UNIT_VALUE" val="2"/>
  <p:tag name="KSO_WM_UNIT_HIGHLIGHT" val="0"/>
  <p:tag name="KSO_WM_UNIT_COMPATIBLE" val="1"/>
  <p:tag name="KSO_WM_UNIT_DIAGRAM_ISNUMVISUAL" val="0"/>
  <p:tag name="KSO_WM_UNIT_DIAGRAM_ISREFERUNIT" val="0"/>
  <p:tag name="KSO_WM_UNIT_TYPE" val="e"/>
  <p:tag name="KSO_WM_UNIT_INDEX" val="1"/>
  <p:tag name="KSO_WM_UNIT_ID" val="custom20225929_7*e*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UNIT_TEXT_FORE_SCHEMECOLOR_INDEX_BRIGHTNESS" val="0"/>
  <p:tag name="KSO_WM_UNIT_TEXT_FORE_SCHEMECOLOR_INDEX" val="13"/>
  <p:tag name="KSO_WM_UNIT_TEXT_LINE_FILL_TYPE" val="2"/>
</p:tagLst>
</file>

<file path=ppt/tags/tag1332.xml><?xml version="1.0" encoding="utf-8"?>
<p:tagLst xmlns:p="http://schemas.openxmlformats.org/presentationml/2006/main">
  <p:tag name="KSO_WM_BEAUTIFY_FLAG" val="#wm#"/>
  <p:tag name="KSO_WM_TEMPLATE_CATEGORY" val="custom"/>
  <p:tag name="KSO_WM_TEMPLATE_INDEX" val="20225929"/>
  <p:tag name="KSO_WM_SLIDE_ID" val="custom20225929_7"/>
  <p:tag name="KSO_WM_TEMPLATE_SUBCATEGORY" val="21"/>
  <p:tag name="KSO_WM_TEMPLATE_MASTER_TYPE" val="1"/>
  <p:tag name="KSO_WM_TEMPLATE_COLOR_TYPE" val="1"/>
  <p:tag name="KSO_WM_SLIDE_ITEM_CNT" val="0"/>
  <p:tag name="KSO_WM_SLIDE_INDEX" val="7"/>
  <p:tag name="KSO_WM_TAG_VERSION" val="1.0"/>
  <p:tag name="KSO_WM_SLIDE_LAYOUT" val="a_e_f"/>
  <p:tag name="KSO_WM_SLIDE_LAYOUT_CNT" val="1_1_1"/>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96eefa8a9f884552bce8fe8b1f51256e&quot;,&quot;fill_align&quot;:&quot;ct&quot;,&quot;chip_types&quot;:[&quot;header&quot;,&quot;wordpuzzle&quot;]}],[{&quot;text_align&quot;:&quot;cm&quot;,&quot;text_direction&quot;:&quot;horizontal&quot;,&quot;support_big_font&quot;:false,&quot;picture_toward&quot;:0,&quot;picture_dockside&quot;:[],&quot;fill_id&quot;:&quot;96eefa8a9f884552bce8fe8b1f51256e&quot;,&quot;fill_align&quot;:&quot;ct&quot;,&quot;chip_types&quot;:[&quot;header&quot;,&quot;wordpuzzle&quot;]}],[{&quot;text_align&quot;:&quot;rm&quot;,&quot;text_direction&quot;:&quot;horizontal&quot;,&quot;support_big_font&quot;:false,&quot;picture_toward&quot;:0,&quot;picture_dockside&quot;:[],&quot;fill_id&quot;:&quot;96eefa8a9f884552bce8fe8b1f51256e&quot;,&quot;fill_align&quot;:&quot;ct&quot;,&quot;chip_types&quot;:[&quot;header&quot;,&quot;wordpuzzle&quot;]}],[{&quot;text_align&quot;:&quot;lm&quot;,&quot;text_direction&quot;:&quot;horizontal&quot;,&quot;support_big_font&quot;:false,&quot;picture_toward&quot;:0,&quot;picture_dockside&quot;:[],&quot;fill_id&quot;:&quot;96eefa8a9f884552bce8fe8b1f51256e&quot;,&quot;fill_align&quot;:&quot;cm&quot;,&quot;chip_types&quot;:[&quot;header&quot;,&quot;wordpuzzle&quot;]}],[{&quot;text_align&quot;:&quot;cm&quot;,&quot;text_direction&quot;:&quot;horizontal&quot;,&quot;support_big_font&quot;:false,&quot;picture_toward&quot;:0,&quot;picture_dockside&quot;:[],&quot;fill_id&quot;:&quot;96eefa8a9f884552bce8fe8b1f51256e&quot;,&quot;fill_align&quot;:&quot;cm&quot;,&quot;chip_types&quot;:[&quot;header&quot;,&quot;wordpuzzle&quot;]}],[{&quot;text_align&quot;:&quot;rm&quot;,&quot;text_direction&quot;:&quot;horizontal&quot;,&quot;support_big_font&quot;:false,&quot;picture_toward&quot;:0,&quot;picture_dockside&quot;:[],&quot;fill_id&quot;:&quot;96eefa8a9f884552bce8fe8b1f51256e&quot;,&quot;fill_align&quot;:&quot;cm&quot;,&quot;chip_types&quot;:[&quot;header&quot;,&quot;wordpuzzle&quot;]}],[{&quot;text_align&quot;:&quot;lm&quot;,&quot;text_direction&quot;:&quot;horizontal&quot;,&quot;support_big_font&quot;:false,&quot;picture_toward&quot;:0,&quot;picture_dockside&quot;:[],&quot;fill_id&quot;:&quot;96eefa8a9f884552bce8fe8b1f51256e&quot;,&quot;fill_align&quot;:&quot;cb&quot;,&quot;chip_types&quot;:[&quot;header&quot;,&quot;wordpuzzle&quot;]}],[{&quot;text_align&quot;:&quot;cm&quot;,&quot;text_direction&quot;:&quot;horizontal&quot;,&quot;support_big_font&quot;:false,&quot;picture_toward&quot;:0,&quot;picture_dockside&quot;:[],&quot;fill_id&quot;:&quot;96eefa8a9f884552bce8fe8b1f51256e&quot;,&quot;fill_align&quot;:&quot;cb&quot;,&quot;chip_types&quot;:[&quot;header&quot;,&quot;wordpuzzle&quot;]}],[{&quot;text_align&quot;:&quot;rm&quot;,&quot;text_direction&quot;:&quot;horizontal&quot;,&quot;support_big_font&quot;:false,&quot;picture_toward&quot;:0,&quot;picture_dockside&quot;:[],&quot;fill_id&quot;:&quot;96eefa8a9f884552bce8fe8b1f51256e&quot;,&quot;fill_align&quot;:&quot;cb&quot;,&quot;chip_types&quot;:[&quot;header&quot;,&quot;wordpuzzle&quot;]}]]"/>
  <p:tag name="KSO_WM_CHIP_DECFILLPROP" val="[]"/>
  <p:tag name="KSO_WM_CHIP_XID" val="61309648c37455bdf62aa28e"/>
  <p:tag name="KSO_WM_CHIP_GROUPID" val="61309648c37455bdf62aa28d"/>
  <p:tag name="KSO_WM_SLIDE_LAYOUT_INFO" val="{&quot;id&quot;:&quot;2022-09-05T11:17:17&quot;,&quot;margin&quot;:{&quot;bottom&quot;:5.086526870727539,&quot;left&quot;:5.52097225189209,&quot;right&quot;:5.52097225189209,&quot;top&quot;:5.088255405426025},&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315698059d53ee3cde20f3d"/>
  <p:tag name="KSO_WM_TEMPLATE_ASSEMBLE_GROUPID" val="62f46031295c1bf6da721ff2"/>
</p:tagLst>
</file>

<file path=ppt/tags/tag133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3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3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38.xml><?xml version="1.0" encoding="utf-8"?>
<p:tagLst xmlns:p="http://schemas.openxmlformats.org/presentationml/2006/main">
  <p:tag name="KSO_WM_SLIDE_BACKGROUND_TYPE" val="general"/>
</p:tagLst>
</file>

<file path=ppt/tags/tag133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4.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4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4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42.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343.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344.xml><?xml version="1.0" encoding="utf-8"?>
<p:tagLst xmlns:p="http://schemas.openxmlformats.org/presentationml/2006/main">
  <p:tag name="KSO_WM_SLIDE_BACKGROUND_TYPE" val="general"/>
</p:tagLst>
</file>

<file path=ppt/tags/tag134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4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4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80_1*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9,9,9,9,9,9]}"/>
</p:tagLst>
</file>

<file path=ppt/tags/tag1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80_1*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9,9,9,9,9,9]}"/>
</p:tagLst>
</file>

<file path=ppt/tags/tag13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80_1*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theme_color_indexes&quot;:[9,9,9,9,9,9]}"/>
</p:tagLst>
</file>

<file path=ppt/tags/tag1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80_1*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theme_color_indexes&quot;:[9,9,9,9,9,9]}"/>
</p:tagLst>
</file>

<file path=ppt/tags/tag13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80_1*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theme_color_indexes&quot;:[9,9,9,9,9,9]}"/>
</p:tagLst>
</file>

<file path=ppt/tags/tag1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80_1*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theme_color_indexes&quot;:[9,9,9,9,9,9]}"/>
</p:tagLst>
</file>

<file path=ppt/tags/tag135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1*q_h_a*1_1_1"/>
  <p:tag name="KSO_WM_TEMPLATE_CATEGORY" val="diagram"/>
  <p:tag name="KSO_WM_TEMPLATE_INDEX" val="20231080"/>
  <p:tag name="KSO_WM_UNIT_LAYERLEVEL" val="1_1_1"/>
  <p:tag name="KSO_WM_TAG_VERSION" val="3.0"/>
  <p:tag name="KSO_WM_UNIT_PLACING_PICTURE_USER_VIEWPORT" val="{&quot;height&quot;:1133.8582677165355,&quot;width&quot;:4423}"/>
  <p:tag name="KSO_WM_UNIT_VALUE" val="10"/>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此处添加标题"/>
  <p:tag name="KSO_WM_UNIT_TEXT_FILL_FORE_SCHEMECOLOR_INDEX" val="1"/>
  <p:tag name="KSO_WM_UNIT_TEXT_FILL_TYPE" val="1"/>
  <p:tag name="KSO_WM_DIAGRAM_USE_COLOR_VALUE" val="{&quot;color_scheme&quot;:1,&quot;theme_color_indexes&quot;:[9,9,9,9,9,9]}"/>
</p:tagLst>
</file>

<file path=ppt/tags/tag13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1*q_h_a*1_2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此处添加标题"/>
  <p:tag name="KSO_WM_UNIT_TEXT_FILL_FORE_SCHEMECOLOR_INDEX" val="1"/>
  <p:tag name="KSO_WM_UNIT_TEXT_FILL_TYPE" val="1"/>
  <p:tag name="KSO_WM_DIAGRAM_USE_COLOR_VALUE" val="{&quot;color_scheme&quot;:1,&quot;theme_color_indexes&quot;:[9,9,9,9,9,9]}"/>
</p:tagLst>
</file>

<file path=ppt/tags/tag135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1*q_h_a*1_3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此处添加标题"/>
  <p:tag name="KSO_WM_UNIT_TEXT_FILL_FORE_SCHEMECOLOR_INDEX" val="1"/>
  <p:tag name="KSO_WM_UNIT_TEXT_FILL_TYPE" val="1"/>
  <p:tag name="KSO_WM_DIAGRAM_USE_COLOR_VALUE" val="{&quot;color_scheme&quot;:1,&quot;theme_color_indexes&quot;:[9,9,9,9,9,9]}"/>
</p:tagLst>
</file>

<file path=ppt/tags/tag1357.xml><?xml version="1.0" encoding="utf-8"?>
<p:tagLst xmlns:p="http://schemas.openxmlformats.org/presentationml/2006/main">
  <p:tag name="KSO_WM_DIAGRAM_VERSION" val="3"/>
  <p:tag name="KSO_WM_DIAGRAM_COLOR_TRICK" val="4"/>
  <p:tag name="KSO_WM_DIAGRAM_COLOR_TEXT_CAN_REMOVE" val="n"/>
  <p:tag name="KSO_WM_UNIT_VALUE" val="79*73"/>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1*q_h_x*1_3_1"/>
  <p:tag name="KSO_WM_TEMPLATE_CATEGORY" val="diagram"/>
  <p:tag name="KSO_WM_TEMPLATE_INDEX" val="20231080"/>
  <p:tag name="KSO_WM_UNIT_LAYERLEVEL" val="1_1_1"/>
  <p:tag name="KSO_WM_TAG_VERSION" val="3.0"/>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theme_color_indexes&quot;:[9,9,9,9,9,9]}"/>
</p:tagLst>
</file>

<file path=ppt/tags/tag1358.xml><?xml version="1.0" encoding="utf-8"?>
<p:tagLst xmlns:p="http://schemas.openxmlformats.org/presentationml/2006/main">
  <p:tag name="KSO_WM_DIAGRAM_VERSION" val="3"/>
  <p:tag name="KSO_WM_DIAGRAM_COLOR_TRICK" val="4"/>
  <p:tag name="KSO_WM_DIAGRAM_COLOR_TEXT_CAN_REMOVE" val="n"/>
  <p:tag name="KSO_WM_UNIT_VALUE" val="79*7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1*q_h_x*1_1_1"/>
  <p:tag name="KSO_WM_TEMPLATE_CATEGORY" val="diagram"/>
  <p:tag name="KSO_WM_TEMPLATE_INDEX" val="20231080"/>
  <p:tag name="KSO_WM_UNIT_LAYERLEVEL" val="1_1_1"/>
  <p:tag name="KSO_WM_TAG_VERSION" val="3.0"/>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theme_color_indexes&quot;:[9,9,9,9,9,9]}"/>
</p:tagLst>
</file>

<file path=ppt/tags/tag1359.xml><?xml version="1.0" encoding="utf-8"?>
<p:tagLst xmlns:p="http://schemas.openxmlformats.org/presentationml/2006/main">
  <p:tag name="KSO_WM_DIAGRAM_VERSION" val="3"/>
  <p:tag name="KSO_WM_DIAGRAM_COLOR_TRICK" val="4"/>
  <p:tag name="KSO_WM_DIAGRAM_COLOR_TEXT_CAN_REMOVE" val="n"/>
  <p:tag name="KSO_WM_UNIT_VALUE" val="78*79"/>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1*q_h_x*1_2_1"/>
  <p:tag name="KSO_WM_TEMPLATE_CATEGORY" val="diagram"/>
  <p:tag name="KSO_WM_TEMPLATE_INDEX" val="20231080"/>
  <p:tag name="KSO_WM_UNIT_LAYERLEVEL" val="1_1_1"/>
  <p:tag name="KSO_WM_TAG_VERSION" val="3.0"/>
  <p:tag name="KSO_WM_DIAGRAM_MAX_ITEMCNT" val="6"/>
  <p:tag name="KSO_WM_DIAGRAM_MIN_ITEMCNT" val="3"/>
  <p:tag name="KSO_WM_DIAGRAM_VIRTUALLY_FRAME" val="{&quot;height&quot;:329.77741088867185,&quot;left&quot;:55.10894775390625,&quot;top&quot;:102.13629455566407,&quot;width&quot;:832.591052246093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theme_color_indexes&quot;:[9,9,9,9,9,9]}"/>
</p:tagLst>
</file>

<file path=ppt/tags/tag13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1360.xml><?xml version="1.0" encoding="utf-8"?>
<p:tagLst xmlns:p="http://schemas.openxmlformats.org/presentationml/2006/main">
  <p:tag name="KSO_WM_SLIDE_BACKGROUND_TYPE" val="general"/>
  <p:tag name="resource_record_key" val="{&quot;65&quot;:[20225929],&quot;70&quot;:[3314294]}"/>
</p:tagLst>
</file>

<file path=ppt/tags/tag136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36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36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6,&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1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1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8,&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1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1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9"/>
  <p:tag name="KSO_WM_UNIT_FILL_FORE_SCHEMECOLOR_INDEX_BRIGHTNESS" val="0"/>
  <p:tag name="KSO_WM_DIAGRAM_USE_COLOR_VALUE" val="{&quot;color_scheme&quot;:1,&quot;color_type&quot;:1,&quot;theme_color_indexes&quot;:[5,6,5,6,5,6]}"/>
</p:tagLst>
</file>

<file path=ppt/tags/tag13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1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1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1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6"/>
  <p:tag name="KSO_WM_DIAGRAM_USE_COLOR_VALUE" val="{&quot;color_scheme&quot;:1,&quot;color_type&quot;:1,&quot;theme_color_indexes&quot;:[5,6,5,6,5,6]}"/>
</p:tagLst>
</file>

<file path=ppt/tags/tag1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6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6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6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10,&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
  <p:tag name="KSO_WM_DIAGRAM_USE_COLOR_VALUE" val="{&quot;color_scheme&quot;:1,&quot;color_type&quot;:1,&quot;theme_color_indexes&quot;:[5,6,5,6,5,6]}"/>
</p:tagLst>
</file>

<file path=ppt/tags/tag1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6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
  <p:tag name="KSO_WM_DIAGRAM_USE_COLOR_VALUE" val="{&quot;color_scheme&quot;:1,&quot;color_type&quot;:1,&quot;theme_color_indexes&quot;:[5,6,5,6,5,6]}"/>
</p:tagLst>
</file>

<file path=ppt/tags/tag1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6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10,&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0"/>
  <p:tag name="KSO_WM_DIAGRAM_USE_COLOR_VALUE" val="{&quot;color_scheme&quot;:1,&quot;color_type&quot;:1,&quot;theme_color_indexes&quot;:[5,6,5,6,5,6]}"/>
</p:tagLst>
</file>

<file path=ppt/tags/tag1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5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5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9,&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9"/>
  <p:tag name="KSO_WM_UNIT_FILL_FORE_SCHEMECOLOR_INDEX_BRIGHTNESS" val="0"/>
  <p:tag name="KSO_WM_DIAGRAM_USE_COLOR_VALUE" val="{&quot;color_scheme&quot;:1,&quot;color_type&quot;:1,&quot;theme_color_indexes&quot;:[5,6,5,6,5,6]}"/>
</p:tagLst>
</file>

<file path=ppt/tags/tag1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9"/>
  <p:tag name="KSO_WM_DIAGRAM_USE_COLOR_VALUE" val="{&quot;color_scheme&quot;:1,&quot;color_type&quot;:1,&quot;theme_color_indexes&quot;:[5,6,5,6,5,6]}"/>
</p:tagLst>
</file>

<file path=ppt/tags/tag13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1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2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2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6"/>
  <p:tag name="KSO_WM_DIAGRAM_USE_COLOR_VALUE" val="{&quot;color_scheme&quot;:1,&quot;color_type&quot;:1,&quot;theme_color_indexes&quot;:[5,6,5,6,5,6]}"/>
</p:tagLst>
</file>

<file path=ppt/tags/tag1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4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4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8"/>
  <p:tag name="KSO_WM_DIAGRAM_USE_COLOR_VALUE" val="{&quot;color_scheme&quot;:1,&quot;color_type&quot;:1,&quot;theme_color_indexes&quot;:[5,6,5,6,5,6]}"/>
</p:tagLst>
</file>

<file path=ppt/tags/tag1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a*1_3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VALUE" val="26"/>
  <p:tag name="KSO_WM_DIAGRAM_GROUP_CODE" val="q1-1"/>
  <p:tag name="KSO_WM_UNIT_TYPE" val="q_h_a"/>
  <p:tag name="KSO_WM_UNIT_INDEX" val="1_3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4"/>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4"/>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7,&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1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3"/>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3"/>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1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2"/>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2"/>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7"/>
  <p:tag name="KSO_WM_DIAGRAM_USE_COLOR_VALUE" val="{&quot;color_scheme&quot;:1,&quot;color_type&quot;:1,&quot;theme_color_indexes&quot;:[5,6,5,6,5,6]}"/>
</p:tagLst>
</file>

<file path=ppt/tags/tag1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13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1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4"/>
  <p:tag name="KSO_WM_DIAGRAM_USE_COLOR_VALUE" val="{&quot;color_scheme&quot;:1,&quot;color_type&quot;:1,&quot;theme_color_indexes&quot;:[5,6,5,6,5,6]}"/>
</p:tagLst>
</file>

<file path=ppt/tags/tag1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1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4"/>
  <p:tag name="KSO_WM_DIAGRAM_USE_COLOR_VALUE" val="{&quot;color_scheme&quot;:1,&quot;color_type&quot;:1,&quot;theme_color_indexes&quot;:[5,6,5,6,5,6]}"/>
</p:tagLst>
</file>

<file path=ppt/tags/tag1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1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4"/>
  <p:tag name="KSO_WM_DIAGRAM_USE_COLOR_VALUE" val="{&quot;color_scheme&quot;:1,&quot;color_type&quot;:1,&quot;theme_color_indexes&quot;:[5,6,5,6,5,6]}"/>
</p:tagLst>
</file>

<file path=ppt/tags/tag1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9"/>
  <p:tag name="KSO_WM_UNIT_FILL_FORE_SCHEMECOLOR_INDEX_BRIGHTNESS" val="0"/>
  <p:tag name="KSO_WM_DIAGRAM_USE_COLOR_VALUE" val="{&quot;color_scheme&quot;:1,&quot;color_type&quot;:1,&quot;theme_color_indexes&quot;:[5,6,5,6,5,6]}"/>
</p:tagLst>
</file>

<file path=ppt/tags/tag1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5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9"/>
  <p:tag name="KSO_WM_UNIT_FILL_FORE_SCHEMECOLOR_INDEX_BRIGHTNESS" val="0.4"/>
  <p:tag name="KSO_WM_DIAGRAM_USE_COLOR_VALUE" val="{&quot;color_scheme&quot;:1,&quot;color_type&quot;:1,&quot;theme_color_indexes&quot;:[5,6,5,6,5,6]}"/>
</p:tagLst>
</file>

<file path=ppt/tags/tag1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5"/>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6_5"/>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
  <p:tag name="KSO_WM_DIAGRAM_USE_COLOR_VALUE" val="{&quot;color_scheme&quot;:1,&quot;color_type&quot;:1,&quot;theme_color_indexes&quot;:[5,6,5,6,5,6]}"/>
</p:tagLst>
</file>

<file path=ppt/tags/tag1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6"/>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6_6"/>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solid&quot;:{&quot;brightness&quot;:0.4000000059604645,&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4"/>
  <p:tag name="KSO_WM_DIAGRAM_USE_COLOR_VALUE" val="{&quot;color_scheme&quot;:1,&quot;color_type&quot;:1,&quot;theme_color_indexes&quot;:[5,6,5,6,5,6]}"/>
</p:tagLst>
</file>

<file path=ppt/tags/tag14.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40.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1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1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2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2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3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3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4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4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5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5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2_5*q_h_i*1_6_1"/>
  <p:tag name="KSO_WM_TEMPLATE_CATEGORY" val="diagram"/>
  <p:tag name="KSO_WM_TEMPLATE_INDEX" val="20231072"/>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6_1"/>
  <p:tag name="KSO_WM_DIAGRAM_MAX_ITEMCNT" val="6"/>
  <p:tag name="KSO_WM_DIAGRAM_MIN_ITEMCNT" val="2"/>
  <p:tag name="KSO_WM_DIAGRAM_VIRTUALLY_FRAME" val="{&quot;height&quot;:395.5936279296875,&quot;left&quot;:54.125,&quot;top&quot;:130.85318603515626,&quot;width&quot;:85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949999988079071,&quot;colorType&quot;:1,&quot;foreColorIndex&quot;:5,&quot;pos&quot;:0,&quot;transparency&quot;:0},{&quot;brightness&quot;: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BEAUTIFY_FLAG" val="#wm#"/>
  <p:tag name="KSO_WM_UNIT_TEXT_FILL_FORE_SCHEMECOLOR_INDEX" val="3"/>
  <p:tag name="KSO_WM_UNIT_TEXT_FILL_TYPE" val="3"/>
  <p:tag name="KSO_WM_DIAGRAM_USE_COLOR_VALUE" val="{&quot;color_scheme&quot;:1,&quot;color_type&quot;:1,&quot;theme_color_indexes&quot;:[5,6,5,6,5,6]}"/>
</p:tagLst>
</file>

<file path=ppt/tags/tag1406.xml><?xml version="1.0" encoding="utf-8"?>
<p:tagLst xmlns:p="http://schemas.openxmlformats.org/presentationml/2006/main">
  <p:tag name="KSO_WM_SLIDE_BACKGROUND_TYPE" val="general"/>
  <p:tag name="resource_record_key" val="{&quot;65&quot;:[20225929],&quot;70&quot;:[3314294,3314217]}"/>
</p:tagLst>
</file>

<file path=ppt/tags/tag140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140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140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141.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10.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411.xml><?xml version="1.0" encoding="utf-8"?>
<p:tagLst xmlns:p="http://schemas.openxmlformats.org/presentationml/2006/main">
  <p:tag name="KSO_WM_SLIDE_BACKGROUND_TYPE" val="general"/>
</p:tagLst>
</file>

<file path=ppt/tags/tag141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315_2*l_h_f*1_1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32"/>
  <p:tag name="KSO_WM_UNIT_PRESET_TEXT" val="单击此处添加内容，简明扼要地阐述观点。根据需要酌情增减文字"/>
  <p:tag name="KSO_WM_UNIT_TEXT_FILL_FORE_SCHEMECOLOR_INDEX" val="1"/>
  <p:tag name="KSO_WM_UNIT_TEXT_FILL_TYPE" val="1"/>
  <p:tag name="KSO_WM_UNIT_TEXT_TYPE" val="1"/>
  <p:tag name="KSO_WM_UNIT_TEXT_LAYER_COUNT" val="1"/>
  <p:tag name="KSO_WM_UNIT_USESOURCEFORMAT_APPLY" val="1"/>
</p:tagLst>
</file>

<file path=ppt/tags/tag141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315_2*l_h_a*1_1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12"/>
  <p:tag name="KSO_WM_UNIT_PRESET_TEXT" val="此处添加项标题"/>
  <p:tag name="KSO_WM_UNIT_TEXT_FILL_FORE_SCHEMECOLOR_INDEX" val="1"/>
  <p:tag name="KSO_WM_UNIT_TEXT_FILL_TYPE" val="1"/>
  <p:tag name="KSO_WM_UNIT_TEXT_TYPE" val="1"/>
  <p:tag name="KSO_WM_UNIT_USESOURCEFORMAT_APPLY" val="1"/>
</p:tagLst>
</file>

<file path=ppt/tags/tag141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3315_2*l_h_f*1_3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32"/>
  <p:tag name="KSO_WM_UNIT_PRESET_TEXT" val="单击此处添加内容，简明扼要地阐述观点。根据需要酌情增减文字"/>
  <p:tag name="KSO_WM_UNIT_TEXT_FILL_FORE_SCHEMECOLOR_INDEX" val="1"/>
  <p:tag name="KSO_WM_UNIT_TEXT_FILL_TYPE" val="1"/>
  <p:tag name="KSO_WM_UNIT_TEXT_TYPE" val="1"/>
  <p:tag name="KSO_WM_UNIT_TEXT_LAYER_COUNT" val="1"/>
  <p:tag name="KSO_WM_UNIT_USESOURCEFORMAT_APPLY" val="1"/>
</p:tagLst>
</file>

<file path=ppt/tags/tag141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315_2*l_h_a*1_3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12"/>
  <p:tag name="KSO_WM_UNIT_PRESET_TEXT" val="此处添加项标题"/>
  <p:tag name="KSO_WM_UNIT_TEXT_FILL_FORE_SCHEMECOLOR_INDEX" val="1"/>
  <p:tag name="KSO_WM_UNIT_TEXT_FILL_TYPE" val="1"/>
  <p:tag name="KSO_WM_UNIT_TEXT_TYPE" val="1"/>
  <p:tag name="KSO_WM_UNIT_USESOURCEFORMAT_APPLY" val="1"/>
</p:tagLst>
</file>

<file path=ppt/tags/tag141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315_2*l_h_f*1_2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32"/>
  <p:tag name="KSO_WM_UNIT_PRESET_TEXT" val="单击此处添加内容，简明扼要地阐述观点。根据需要酌情增减文字"/>
  <p:tag name="KSO_WM_UNIT_TEXT_FILL_FORE_SCHEMECOLOR_INDEX" val="1"/>
  <p:tag name="KSO_WM_UNIT_TEXT_FILL_TYPE" val="1"/>
  <p:tag name="KSO_WM_UNIT_TEXT_TYPE" val="1"/>
  <p:tag name="KSO_WM_UNIT_TEXT_LAYER_COUNT" val="1"/>
  <p:tag name="KSO_WM_UNIT_USESOURCEFORMAT_APPLY" val="1"/>
</p:tagLst>
</file>

<file path=ppt/tags/tag141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315_2*l_h_a*1_2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12"/>
  <p:tag name="KSO_WM_UNIT_PRESET_TEXT" val="此处添加项标题"/>
  <p:tag name="KSO_WM_UNIT_TEXT_FILL_FORE_SCHEMECOLOR_INDEX" val="1"/>
  <p:tag name="KSO_WM_UNIT_TEXT_FILL_TYPE" val="1"/>
  <p:tag name="KSO_WM_UNIT_TEXT_TYPE" val="1"/>
  <p:tag name="KSO_WM_UNIT_USESOURCEFORMAT_APPLY" val="1"/>
</p:tagLst>
</file>

<file path=ppt/tags/tag141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3315_2*l_h_f*1_4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32"/>
  <p:tag name="KSO_WM_UNIT_PRESET_TEXT" val="单击此处添加内容，简明扼要地阐述观点。根据需要酌情增减文字"/>
  <p:tag name="KSO_WM_UNIT_TEXT_FILL_FORE_SCHEMECOLOR_INDEX" val="1"/>
  <p:tag name="KSO_WM_UNIT_TEXT_FILL_TYPE" val="1"/>
  <p:tag name="KSO_WM_UNIT_TEXT_TYPE" val="1"/>
  <p:tag name="KSO_WM_UNIT_TEXT_LAYER_COUNT" val="1"/>
  <p:tag name="KSO_WM_UNIT_USESOURCEFORMAT_APPLY" val="1"/>
</p:tagLst>
</file>

<file path=ppt/tags/tag141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3315_2*l_h_a*1_4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12"/>
  <p:tag name="KSO_WM_UNIT_PRESET_TEXT" val="此处添加项标题"/>
  <p:tag name="KSO_WM_UNIT_TEXT_FILL_FORE_SCHEMECOLOR_INDEX" val="1"/>
  <p:tag name="KSO_WM_UNIT_TEXT_FILL_TYPE" val="1"/>
  <p:tag name="KSO_WM_UNIT_TEXT_TYPE" val="1"/>
  <p:tag name="KSO_WM_UNIT_USESOURCEFORMAT_APPLY" val="1"/>
</p:tagLst>
</file>

<file path=ppt/tags/tag142.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2*l_h_d*1_1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1_1"/>
  <p:tag name="KSO_WM_DIAGRAM_VERSION" val="3"/>
  <p:tag name="KSO_WM_DIAGRAM_COLOR_TRICK" val="1"/>
  <p:tag name="KSO_WM_DIAGRAM_COLOR_TEXT_CAN_REMOVE" val="n"/>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quot;ai_type&quot;:&quot;generate_single_page&quot;,&quot;id&quot;:&quot;{\&quot;id\&quot;:\&quot;VCG41N1372457309\&quot;,\&quot;product_name\&quot;:\&quot;\&quot;,\&quot;intention_code\&quot;:\&quot;\&quot;}&quot;}*gallery_gallery_ai_v2.1.6_ONLINE*508ccbe0b46715c3b8006254614ee825-slide-0"/>
  <p:tag name="KSO_WM_UNIT_LINE_FILL_TYPE" val="2"/>
  <p:tag name="KSO_WM_UNIT_USESOURCEFORMAT_APPLY" val="1"/>
</p:tagLst>
</file>

<file path=ppt/tags/tag14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2*l_h_d*1_2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quot;ai_type&quot;:&quot;generate_single_page&quot;,&quot;id&quot;:&quot;{\&quot;id\&quot;:\&quot;VCG41N1533103470\&quot;,\&quot;product_name\&quot;:\&quot;\&quot;,\&quot;intention_code\&quot;:\&quot;\&quot;}&quot;}*gallery_gallery_ai_v2.1.6_ONLINE*508ccbe0b46715c3b8006254614ee825-slide-0"/>
  <p:tag name="KSO_WM_UNIT_LINE_FILL_TYPE" val="2"/>
  <p:tag name="KSO_WM_UNIT_USESOURCEFORMAT_APPLY" val="1"/>
</p:tagLst>
</file>

<file path=ppt/tags/tag1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2*l_h_d*1_3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3_1"/>
  <p:tag name="KSO_WM_DIAGRAM_VERSION" val="3"/>
  <p:tag name="KSO_WM_DIAGRAM_COLOR_TRICK" val="1"/>
  <p:tag name="KSO_WM_DIAGRAM_COLOR_TEXT_CAN_REMOVE" val="n"/>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quot;ai_type&quot;:&quot;generate_single_page&quot;,&quot;id&quot;:&quot;{\&quot;id\&quot;:\&quot;VCG41N1485201258\&quot;,\&quot;product_name\&quot;:\&quot;\&quot;,\&quot;intention_code\&quot;:\&quot;\&quot;}&quot;}*gallery_gallery_ai_v2.1.6_ONLINE*508ccbe0b46715c3b8006254614ee825-slide-0"/>
  <p:tag name="KSO_WM_UNIT_LINE_FILL_TYPE" val="2"/>
  <p:tag name="KSO_WM_UNIT_USESOURCEFORMAT_APPLY" val="1"/>
</p:tagLst>
</file>

<file path=ppt/tags/tag14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2*l_h_d*1_4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4_1"/>
  <p:tag name="KSO_WM_DIAGRAM_VERSION" val="3"/>
  <p:tag name="KSO_WM_DIAGRAM_COLOR_TRICK" val="1"/>
  <p:tag name="KSO_WM_DIAGRAM_COLOR_TEXT_CAN_REMOVE" val="n"/>
  <p:tag name="KSO_WM_DIAGRAM_MAX_ITEMCNT" val="4"/>
  <p:tag name="KSO_WM_DIAGRAM_MIN_ITEMCNT" val="3"/>
  <p:tag name="KSO_WM_DIAGRAM_VIRTUALLY_FRAME" val="{&quot;height&quot;:305.52590149267326,&quot;left&quot;:54.8031496062992,&quot;top&quot;:131.3661457514212,&quot;width&quot;:850.417795275590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quot;ai_type&quot;:&quot;generate_single_page&quot;,&quot;id&quot;:&quot;{\&quot;id\&quot;:\&quot;VCG211385585130\&quot;,\&quot;product_name\&quot;:\&quot;\&quot;,\&quot;intention_code\&quot;:\&quot;\&quot;}&quot;}*gallery_gallery_ai_v2.1.6_ONLINE*508ccbe0b46715c3b8006254614ee825-slide-0"/>
  <p:tag name="KSO_WM_UNIT_LINE_FILL_TYPE" val="2"/>
  <p:tag name="KSO_WM_UNIT_USESOURCEFORMAT_APPLY" val="1"/>
</p:tagLst>
</file>

<file path=ppt/tags/tag1424.xml><?xml version="1.0" encoding="utf-8"?>
<p:tagLst xmlns:p="http://schemas.openxmlformats.org/presentationml/2006/main">
  <p:tag name="KSO_WM_SLIDE_ID" val="diagram20233315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diagram"/>
  <p:tag name="KSO_WM_TEMPLATE_INDEX" val="20233315"/>
  <p:tag name="KSO_WM_SLIDE_TYPE" val="text"/>
  <p:tag name="KSO_WM_SLIDE_SUBTYPE" val="diag"/>
  <p:tag name="KSO_WM_SLIDE_SIZE" val="850.394*297.555"/>
  <p:tag name="KSO_WM_SLIDE_POSITION" val="54.8032*139.28"/>
  <p:tag name="KSO_WM_SLIDE_LAYOUT" val="a_l"/>
  <p:tag name="KSO_WM_SLIDE_LAYOUT_CNT" val="1_1"/>
  <p:tag name="KSO_WM_SPECIAL_SOURCE" val="bdnull"/>
  <p:tag name="KSO_WM_DIAGRAM_GROUP_CODE" val="l1-1"/>
  <p:tag name="KSO_WM_SLIDE_DIAGTYPE" val="l"/>
  <p:tag name="KSO_WM_SLIDE_SOURCE" val="WPPAIGenerateSlide"/>
</p:tagLst>
</file>

<file path=ppt/tags/tag1425.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6*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Lst>
</file>

<file path=ppt/tags/tag1426.xml><?xml version="1.0" encoding="utf-8"?>
<p:tagLst xmlns:p="http://schemas.openxmlformats.org/presentationml/2006/main">
  <p:tag name="KSO_WM_BEAUTIFY_FLAG" val="#wm#"/>
  <p:tag name="KSO_WM_TEMPLATE_CATEGORY" val="custom"/>
  <p:tag name="KSO_WM_TEMPLATE_INDEX" val="20225929"/>
  <p:tag name="KSO_WM_SLIDE_ID" val="custom20225929_16"/>
  <p:tag name="KSO_WM_TEMPLATE_SUBCATEGORY" val="21"/>
  <p:tag name="KSO_WM_TEMPLATE_MASTER_TYPE" val="1"/>
  <p:tag name="KSO_WM_TEMPLATE_COLOR_TYPE" val="1"/>
  <p:tag name="KSO_WM_SLIDE_ITEM_CNT" val="0"/>
  <p:tag name="KSO_WM_SLIDE_INDEX" val="16"/>
  <p:tag name="KSO_WM_TAG_VERSION" val="1.0"/>
  <p:tag name="KSO_WM_SLIDE_LAYOUT" val="a_b_f"/>
  <p:tag name="KSO_WM_SLIDE_LAYOUT_CNT" val="1_1_1"/>
  <p:tag name="KSO_WM_CHIP_INFOS" val="{&quot;type&quot;:0,&quot;layout_type&quot;:&quot;1_NF_LC_9&quot;,&quot;layout_feature&quot;:1,&quot;aspect_ratio&quot;:&quot;16:9&quot;,&quot;bg_feature&quot;:&quot;&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4aceeb1e630cfd8f1150e0"/>
  <p:tag name="KSO_WM_CHIP_FILLPROP" val="[[{&quot;text_align&quot;:&quot;lm&quot;,&quot;text_direction&quot;:&quot;horizontal&quot;,&quot;support_big_font&quot;:false,&quot;picture_toward&quot;:0,&quot;picture_dockside&quot;:[],&quot;fill_id&quot;:&quot;f93f1e9f9c434256b0247c312ece663f&quot;,&quot;fill_align&quot;:&quot;lm&quot;,&quot;chip_types&quot;:[&quot;diagram&quot;,&quot;header&quot;]}],[{&quot;text_align&quot;:&quot;lm&quot;,&quot;text_direction&quot;:&quot;horizontal&quot;,&quot;support_big_font&quot;:false,&quot;picture_toward&quot;:0,&quot;picture_dockside&quot;:[],&quot;fill_id&quot;:&quot;f93f1e9f9c434256b0247c312ece663f&quot;,&quot;fill_align&quot;:&quot;lm&quot;,&quot;chip_types&quot;:[&quot;header&quot;]}],[{&quot;text_align&quot;:&quot;cm&quot;,&quot;text_direction&quot;:&quot;horizontal&quot;,&quot;support_big_font&quot;:false,&quot;picture_toward&quot;:0,&quot;picture_dockside&quot;:[],&quot;fill_id&quot;:&quot;f93f1e9f9c434256b0247c312ece663f&quot;,&quot;fill_align&quot;:&quot;cm&quot;,&quot;chip_types&quot;:[&quot;header&quot;]}],[{&quot;text_align&quot;:&quot;rm&quot;,&quot;text_direction&quot;:&quot;horizontal&quot;,&quot;support_big_font&quot;:false,&quot;picture_toward&quot;:0,&quot;picture_dockside&quot;:[],&quot;fill_id&quot;:&quot;f93f1e9f9c434256b0247c312ece663f&quot;,&quot;fill_align&quot;:&quot;rt&quot;,&quot;chip_types&quot;:[&quot;diagram&quot;,&quot;header&quot;]}],[{&quot;text_align&quot;:&quot;rm&quot;,&quot;text_direction&quot;:&quot;horizontal&quot;,&quot;support_big_font&quot;:false,&quot;picture_toward&quot;:0,&quot;picture_dockside&quot;:[],&quot;fill_id&quot;:&quot;f93f1e9f9c434256b0247c312ece663f&quot;,&quot;fill_align&quot;:&quot;rb&quot;,&quot;chip_types&quot;:[&quot;diagram&quot;,&quot;header&quot;]}],[{&quot;text_align&quot;:&quot;rm&quot;,&quot;text_direction&quot;:&quot;horizontal&quot;,&quot;support_big_font&quot;:false,&quot;picture_toward&quot;:0,&quot;picture_dockside&quot;:[],&quot;fill_id&quot;:&quot;f93f1e9f9c434256b0247c312ece663f&quot;,&quot;fill_align&quot;:&quot;rm&quot;,&quot;chip_types&quot;:[&quot;diagram&quot;,&quot;header&quot;]}],[{&quot;text_align&quot;:&quot;lm&quot;,&quot;text_direction&quot;:&quot;horizontal&quot;,&quot;support_big_font&quot;:false,&quot;picture_toward&quot;:0,&quot;picture_dockside&quot;:[],&quot;fill_id&quot;:&quot;f93f1e9f9c434256b0247c312ece663f&quot;,&quot;fill_align&quot;:&quot;lt&quot;,&quot;chip_types&quot;:[&quot;diagram&quot;,&quot;header&quot;]}],[{&quot;text_align&quot;:&quot;cm&quot;,&quot;text_direction&quot;:&quot;horizontal&quot;,&quot;support_big_font&quot;:false,&quot;picture_toward&quot;:0,&quot;picture_dockside&quot;:[],&quot;fill_id&quot;:&quot;f93f1e9f9c434256b0247c312ece663f&quot;,&quot;fill_align&quot;:&quot;lt&quot;,&quot;chip_types&quot;:[&quot;diagram&quot;,&quot;header&quot;]}],[{&quot;text_align&quot;:&quot;lm&quot;,&quot;text_direction&quot;:&quot;horizontal&quot;,&quot;support_big_font&quot;:false,&quot;picture_toward&quot;:0,&quot;picture_dockside&quot;:[],&quot;fill_id&quot;:&quot;f93f1e9f9c434256b0247c312ece663f&quot;,&quot;fill_align&quot;:&quot;lb&quot;,&quot;chip_types&quot;:[&quot;diagram&quot;,&quot;header&quot;]}],[{&quot;text_align&quot;:&quot;cm&quot;,&quot;text_direction&quot;:&quot;horizontal&quot;,&quot;support_big_font&quot;:false,&quot;picture_toward&quot;:0,&quot;picture_dockside&quot;:[],&quot;fill_id&quot;:&quot;f93f1e9f9c434256b0247c312ece663f&quot;,&quot;fill_align&quot;:&quot;lb&quot;,&quot;chip_types&quot;:[&quot;diagram&quot;,&quot;header&quot;]}],[{&quot;text_align&quot;:&quot;cm&quot;,&quot;text_direction&quot;:&quot;horizontal&quot;,&quot;support_big_font&quot;:false,&quot;picture_toward&quot;:0,&quot;picture_dockside&quot;:[],&quot;fill_id&quot;:&quot;f93f1e9f9c434256b0247c312ece663f&quot;,&quot;fill_align&quot;:&quot;lm&quot;,&quot;chip_types&quot;:[&quot;diagram&quot;,&quot;header&quot;]}],[{&quot;text_align&quot;:&quot;cm&quot;,&quot;text_direction&quot;:&quot;horizontal&quot;,&quot;support_big_font&quot;:false,&quot;picture_toward&quot;:0,&quot;picture_dockside&quot;:[],&quot;fill_id&quot;:&quot;f93f1e9f9c434256b0247c312ece663f&quot;,&quot;fill_align&quot;:&quot;cm&quot;,&quot;chip_types&quot;:[&quot;diagram&quot;,&quot;header&quot;]}],[{&quot;text_align&quot;:&quot;lm&quot;,&quot;text_direction&quot;:&quot;horizontal&quot;,&quot;support_big_font&quot;:false,&quot;picture_toward&quot;:0,&quot;picture_dockside&quot;:[],&quot;fill_id&quot;:&quot;f93f1e9f9c434256b0247c312ece663f&quot;,&quot;fill_align&quot;:&quot;cm&quot;,&quot;chip_types&quot;:[&quot;diagram&quot;,&quot;header&quot;]}],[{&quot;text_align&quot;:&quot;cm&quot;,&quot;text_direction&quot;:&quot;horizontal&quot;,&quot;support_big_font&quot;:false,&quot;picture_toward&quot;:0,&quot;picture_dockside&quot;:[],&quot;fill_id&quot;:&quot;f93f1e9f9c434256b0247c312ece663f&quot;,&quot;fill_align&quot;:&quot;ct&quot;,&quot;chip_types&quot;:[&quot;diagram&quot;,&quot;header&quot;]}],[{&quot;text_align&quot;:&quot;lm&quot;,&quot;text_direction&quot;:&quot;horizontal&quot;,&quot;support_big_font&quot;:false,&quot;picture_toward&quot;:0,&quot;picture_dockside&quot;:[],&quot;fill_id&quot;:&quot;f93f1e9f9c434256b0247c312ece663f&quot;,&quot;fill_align&quot;:&quot;ct&quot;,&quot;chip_types&quot;:[&quot;diagram&quot;,&quot;header&quot;]}],[{&quot;text_align&quot;:&quot;cm&quot;,&quot;text_direction&quot;:&quot;horizontal&quot;,&quot;support_big_font&quot;:false,&quot;picture_toward&quot;:0,&quot;picture_dockside&quot;:[],&quot;fill_id&quot;:&quot;f93f1e9f9c434256b0247c312ece663f&quot;,&quot;fill_align&quot;:&quot;cb&quot;,&quot;chip_types&quot;:[&quot;diagram&quot;,&quot;header&quot;]}],[{&quot;text_align&quot;:&quot;lm&quot;,&quot;text_direction&quot;:&quot;horizontal&quot;,&quot;support_big_font&quot;:false,&quot;picture_toward&quot;:0,&quot;picture_dockside&quot;:[],&quot;fill_id&quot;:&quot;f93f1e9f9c434256b0247c312ece663f&quot;,&quot;fill_align&quot;:&quot;cb&quot;,&quot;chip_types&quot;:[&quot;diagram&quot;,&quot;header&quot;]}]]"/>
  <p:tag name="KSO_WM_CHIP_DECFILLPROP" val="[]"/>
  <p:tag name="KSO_WM_CHIP_GROUPID" val="614aceeb1e630cfd8f1150df"/>
  <p:tag name="KSO_WM_SLIDE_LAYOUT_INFO" val="{&quot;id&quot;:&quot;2022-09-05T11:17:23&quot;,&quot;margin&quot;:{&quot;bottom&quot;:4.418541431427002,&quot;left&quot;:3.4678056240081787,&quot;right&quot;:16.93636131286621,&quot;top&quot;:4.418541431427002},&quot;type&quot;:0}"/>
  <p:tag name="KSO_WM_SLIDE_BK_DARK_LIGHT" val="2"/>
  <p:tag name="KSO_WM_SLIDE_BACKGROUND_TYPE" val="general"/>
  <p:tag name="KSO_WM_SLIDE_SUPPORT_FEATURE_TYPE" val="0"/>
  <p:tag name="KSO_WM_SLIDE_TYPE" val="endPage"/>
  <p:tag name="KSO_WM_CHIP_COLORING" val="1"/>
  <p:tag name="KSO_WM_SLIDE_SUBTYPE" val="pureTxt"/>
  <p:tag name="KSO_WM_TEMPLATE_ASSEMBLE_XID" val="6315698059d53ee3cde20f7a"/>
  <p:tag name="KSO_WM_TEMPLATE_ASSEMBLE_GROUPID" val="62f46031295c1bf6da721ff2"/>
</p:tagLst>
</file>

<file path=ppt/tags/tag1427.xml><?xml version="1.0" encoding="utf-8"?>
<p:tagLst xmlns:p="http://schemas.openxmlformats.org/presentationml/2006/main">
  <p:tag name="resource_record_key" val="{&quot;65&quot;:[20225929],&quot;70&quot;:[3321780,3333557,3312479,3322035,3315855,3323868,3427434,3321416,3322217,3314294,3314217]}"/>
  <p:tag name="commondata" val="eyJjb3VudCI6MSwiaGRpZCI6ImYxNzBjMmQzMzhiMjBlMjA5OTI4NzFlMzg3MTdkZDU0IiwidXNlckNvdW50IjoxfQ=="/>
</p:tagLst>
</file>

<file path=ppt/tags/tag143.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14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14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14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5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15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15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15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1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60.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16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1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70.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17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17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173.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78.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79.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1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8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8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18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18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0.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191.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192.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197.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19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19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20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20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21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2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221.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22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2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23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23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23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2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24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24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24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24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25.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25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25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25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258.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259.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26.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2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3.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264.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265.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26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26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26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26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27.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270.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271.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272.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273.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27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27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27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27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278.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279.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0.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281.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28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2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28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28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0.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29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2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29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29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30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30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30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07.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08.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0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31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31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31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31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6.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7.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1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2.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32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32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32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32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325.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33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33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338.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343.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344.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34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34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34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34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355.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356.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357.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362.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36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36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36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36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37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37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37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386.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38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3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39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39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39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3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40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40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40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41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41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41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423.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424.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429.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4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430.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43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43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43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43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435.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436.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437.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438.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4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44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44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44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443.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444.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445.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446.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447.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44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44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4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45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45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2.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3.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4.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5.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45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4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45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4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46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1.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2.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3.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4.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46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46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46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46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0.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1.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2.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3.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47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47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47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47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7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1.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2.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48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48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48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48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0.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491.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492.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493.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494.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49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49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0.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50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50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503.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7.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508.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509.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1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1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1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0.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521.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522.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6.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527.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52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2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3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3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4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55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551.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55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5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56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6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6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6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57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7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7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7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58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58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5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588.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589.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3.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594.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595.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59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59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59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59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0.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601.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602.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603.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60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60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60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60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608.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609.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0.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611.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612.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61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61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61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61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17.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18.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19.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0.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2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62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62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62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62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26.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27.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28.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29.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63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63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63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63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35.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36.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38.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3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6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64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64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6.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7.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4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65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65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65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65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65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655.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656.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657.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658.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659.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6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6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6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6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65.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66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66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668.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6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6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2.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673.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674.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67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67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67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67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6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6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685.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686.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687.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1.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692.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69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69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69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69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6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70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70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70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7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716.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71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7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72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72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72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7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73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73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73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7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74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74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74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7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7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753.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754.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7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58.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759.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7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760.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76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76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76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76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765.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766.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767.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768.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76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7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77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77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77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773.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774.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775.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776.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777.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77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77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7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78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78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2.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3.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4.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5.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78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78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78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9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1.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2.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3.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4.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79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79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79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79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00.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01.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02.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03.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0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80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8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80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80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0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1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1.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2.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81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81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81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81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20.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821.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822.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823.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824.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8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8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8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30.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83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83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833.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8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37.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a7e182621d50433f99f1ccd477909438"/>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838.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7de26be050f14b7d898d013e8948c68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839.xml><?xml version="1.0" encoding="utf-8"?>
<p:tagLst xmlns:p="http://schemas.openxmlformats.org/presentationml/2006/main">
  <p:tag name="KSO_WM_UNIT_ISCONTENTSTITLE" val="0"/>
  <p:tag name="KSO_WM_UNIT_ISNUMDGMTITLE" val="0"/>
  <p:tag name="KSO_WM_UNIT_PRESET_TEXT" val="扁平工作汇报通用模版"/>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499c521a8f254036b7ea8fd2fe9b884f"/>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3832b2f131984e7d98baa099aff56d24"/>
  <p:tag name="KSO_WM_UNIT_TEXT_FILL_FORE_SCHEMECOLOR_INDEX_BRIGHTNESS" val="0.15"/>
  <p:tag name="KSO_WM_UNIT_TEXT_FILL_FORE_SCHEMECOLOR_INDEX" val="13"/>
  <p:tag name="KSO_WM_UNIT_TEXT_FILL_TYPE" val="1"/>
  <p:tag name="KSO_WM_TEMPLATE_ASSEMBLE_XID" val="6315698059d53ee3cde20f9b"/>
  <p:tag name="KSO_WM_TEMPLATE_ASSEMBLE_GROUPID" val="62f46031295c1bf6da721ff2"/>
</p:tagLst>
</file>

<file path=ppt/tags/tag8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84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84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84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84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8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9*i*1"/>
  <p:tag name="KSO_WM_BEAUTIFY_FLAG" val="#wm#"/>
  <p:tag name="KSO_WM_TAG_VERSION" val="1.0"/>
  <p:tag name="KSO_WM_CHIP_GROUPID" val="62f46031295c1bf6da721ff2"/>
  <p:tag name="KSO_WM_CHIP_XID" val="62f46108295c1bf6da722010"/>
  <p:tag name="KSO_WM_UNIT_DEC_AREA_ID" val="13a4c20be09943abba99c72c876894d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7808d3639015451daaad18d9753b07c7"/>
</p:tagLst>
</file>

<file path=ppt/tags/tag85.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850.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21*i*1"/>
  <p:tag name="KSO_WM_BEAUTIFY_FLAG" val="#wm#"/>
  <p:tag name="KSO_WM_TAG_VERSION" val="1.0"/>
  <p:tag name="KSO_WM_CHIP_GROUPID" val="62f46031295c1bf6da721ff2"/>
  <p:tag name="KSO_WM_CHIP_XID" val="62f46108295c1bf6da72200d"/>
  <p:tag name="KSO_WM_UNIT_DEC_AREA_ID" val="252b9457224e4987bf313133bab3e1d6"/>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ecfcd64bbbb485f88e65e0404ecbe33"/>
</p:tagLst>
</file>

<file path=ppt/tags/tag851.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0*i*1"/>
  <p:tag name="KSO_WM_BEAUTIFY_FLAG" val="#wm#"/>
  <p:tag name="KSO_WM_TAG_VERSION" val="1.0"/>
  <p:tag name="KSO_WM_CHIP_GROUPID" val="62f46031295c1bf6da721ff2"/>
  <p:tag name="KSO_WM_CHIP_XID" val="62f46108295c1bf6da72200e"/>
  <p:tag name="KSO_WM_UNIT_DEC_AREA_ID" val="e2656fec0ba04caba967fc2cd039664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bbb6b71fb934e8f9809289c4dc99f1d"/>
</p:tagLst>
</file>

<file path=ppt/tags/tag852.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22*i*1"/>
  <p:tag name="KSO_WM_BEAUTIFY_FLAG" val="#wm#"/>
  <p:tag name="KSO_WM_TAG_VERSION" val="1.0"/>
  <p:tag name="KSO_WM_CHIP_GROUPID" val="62f46031295c1bf6da721ff2"/>
  <p:tag name="KSO_WM_CHIP_XID" val="62f46108295c1bf6da72200f"/>
  <p:tag name="KSO_WM_UNIT_DEC_AREA_ID" val="21da17a33900464c8964b513d0b1496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0209f6992d455c88da6c2faceea054"/>
</p:tagLst>
</file>

<file path=ppt/tags/tag8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6.xml><?xml version="1.0" encoding="utf-8"?>
<p:tagLst xmlns:p="http://schemas.openxmlformats.org/presentationml/2006/main">
  <p:tag name="KSO_WM_UNIT_DEFAULT_FONT" val="28;42;2"/>
  <p:tag name="KSO_WM_UNIT_BLOCK" val="0"/>
  <p:tag name="KSO_WM_UNIT_DEC_AREA_ID" val="900b6d3038fd46fdbe79eafefbfdfc98"/>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857.xml><?xml version="1.0" encoding="utf-8"?>
<p:tagLst xmlns:p="http://schemas.openxmlformats.org/presentationml/2006/main">
  <p:tag name="KSO_WM_UNIT_DEFAULT_FONT" val="16;20;2"/>
  <p:tag name="KSO_WM_UNIT_BLOCK" val="0"/>
  <p:tag name="KSO_WM_UNIT_DEC_AREA_ID" val="418de338407040f2ab2c72a88a21aff5"/>
  <p:tag name="KSO_WM_UNIT_SUBTYPE" val="a"/>
  <p:tag name="KSO_WM_UNIT_PRESET_TEXT" val="单击此处添加文本具体内容，简明扼要地阐述你的观点"/>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CHIP_GROUPID" val="615556121d6d42ce5af2961a"/>
  <p:tag name="KSO_WM_CHIP_XID" val="615556121d6d42ce5af2961b"/>
  <p:tag name="KSO_WM_CHIP_FILLAREA_FILL_RULE" val="{&quot;fill_align&quot;:&quot;cm&quot;,&quot;fill_mode&quot;:&quot;adaptive&quot;,&quot;sacle_strategy&quot;:&quot;smart&quot;}"/>
  <p:tag name="KSO_WM_ASSEMBLE_CHIP_INDEX" val="18c7db23b05c452293718d3e6087d0de"/>
  <p:tag name="KSO_WM_UNIT_TEXT_FILL_FORE_SCHEMECOLOR_INDEX_BRIGHTNESS" val="0.15"/>
  <p:tag name="KSO_WM_UNIT_TEXT_FILL_FORE_SCHEMECOLOR_INDEX" val="13"/>
  <p:tag name="KSO_WM_UNIT_TEXT_FILL_TYPE" val="1"/>
  <p:tag name="KSO_WM_TEMPLATE_ASSEMBLE_XID" val="6315698059d53ee3cde20f3d"/>
  <p:tag name="KSO_WM_TEMPLATE_ASSEMBLE_GROUPID" val="62f46031295c1bf6da721ff2"/>
</p:tagLst>
</file>

<file path=ppt/tags/tag85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85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8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86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86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8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8.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86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8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870.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87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8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5*i*1"/>
  <p:tag name="KSO_WM_BEAUTIFY_FLAG" val="#wm#"/>
  <p:tag name="KSO_WM_TAG_VERSION" val="1.0"/>
  <p:tag name="KSO_WM_CHIP_GROUPID" val="62f46031295c1bf6da721ff2"/>
  <p:tag name="KSO_WM_CHIP_XID" val="62f46108295c1bf6da722009"/>
  <p:tag name="KSO_WM_UNIT_DEC_AREA_ID" val="a11eb30db7584d69aa61e86d399dd65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ab0a0d6a214ef3b99da4ee0efd89f3"/>
</p:tagLst>
</file>

<file path=ppt/tags/tag881.xml><?xml version="1.0" encoding="utf-8"?>
<p:tagLst xmlns:p="http://schemas.openxmlformats.org/presentationml/2006/main">
  <p:tag name="KSO_WM_UNIT_SUBTYPE" val="r"/>
  <p:tag name="KSO_WM_TEMPLATE_CATEGORY" val="chip"/>
  <p:tag name="KSO_WM_TEMPLATE_INDEX" val="20225929"/>
  <p:tag name="KSO_WM_UNIT_TYPE" val="i"/>
  <p:tag name="KSO_WM_UNIT_INDEX" val="1"/>
  <p:tag name="KSO_WM_UNIT_ID" val="chip20225929_16*i*1"/>
  <p:tag name="KSO_WM_BEAUTIFY_FLAG" val="#wm#"/>
  <p:tag name="KSO_WM_TAG_VERSION" val="1.0"/>
  <p:tag name="KSO_WM_CHIP_GROUPID" val="62f46031295c1bf6da721ff2"/>
  <p:tag name="KSO_WM_CHIP_XID" val="62f46108295c1bf6da722008"/>
  <p:tag name="KSO_WM_UNIT_DEC_AREA_ID" val="fcd2acbda2284d9bb386c2afefae071f"/>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5ec19d65cbc42578d2fa85475b2944f"/>
</p:tagLst>
</file>

<file path=ppt/tags/tag882.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7*i*1"/>
  <p:tag name="KSO_WM_BEAUTIFY_FLAG" val="#wm#"/>
  <p:tag name="KSO_WM_TAG_VERSION" val="1.0"/>
  <p:tag name="KSO_WM_CHIP_GROUPID" val="62f46031295c1bf6da721ff2"/>
  <p:tag name="KSO_WM_CHIP_XID" val="62f46108295c1bf6da722007"/>
  <p:tag name="KSO_WM_UNIT_DEC_AREA_ID" val="ad1b66cd69694d96867a0ff7eb15adc3"/>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5a36abfffbee49619f47441b3271db8c"/>
</p:tagLst>
</file>

<file path=ppt/tags/tag8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89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89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89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8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90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90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90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9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9.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Lst>
</file>

<file path=ppt/tags/tag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Lst>
</file>

<file path=ppt/tags/tag911.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Lst>
</file>

<file path=ppt/tags/tag91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Lst>
</file>

<file path=ppt/tags/tag9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918.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919.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9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11*i*1"/>
  <p:tag name="KSO_WM_BEAUTIFY_FLAG" val="#wm#"/>
  <p:tag name="KSO_WM_TAG_VERSION" val="1.0"/>
  <p:tag name="KSO_WM_CHIP_GROUPID" val="62f46031295c1bf6da721ff2"/>
  <p:tag name="KSO_WM_CHIP_XID" val="62f46108295c1bf6da72200c"/>
  <p:tag name="KSO_WM_UNIT_DEC_AREA_ID" val="14011a8e91cd4298a82e33b30d9d314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29e6443127e47e79054c6ed2e0a7187"/>
</p:tagLst>
</file>

<file path=ppt/tags/tag9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23.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924.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925.xml><?xml version="1.0" encoding="utf-8"?>
<p:tagLst xmlns:p="http://schemas.openxmlformats.org/presentationml/2006/main">
  <p:tag name="KSO_WM_UNIT_ISCONTENTSTITLE" val="0"/>
  <p:tag name="KSO_WM_UNIT_ISNUMDGMTITLE" val="0"/>
  <p:tag name="KSO_WM_UNIT_PRESET_TEXT" val="演讲完毕，感谢观看"/>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custom20225929_1*a*1"/>
  <p:tag name="KSO_WM_TEMPLATE_CATEGORY" val="custom"/>
  <p:tag name="KSO_WM_TEMPLATE_INDEX" val="20225929"/>
  <p:tag name="KSO_WM_UNIT_LAYERLEVEL" val="1"/>
  <p:tag name="KSO_WM_TAG_VERSION" val="1.0"/>
  <p:tag name="KSO_WM_BEAUTIFY_FLAG" val="#wm#"/>
  <p:tag name="KSO_WM_UNIT_DEFAULT_FONT" val="54;60;2"/>
  <p:tag name="KSO_WM_UNIT_BLOCK" val="0"/>
  <p:tag name="KSO_WM_UNIT_DEC_AREA_ID" val="22c2ec44390b461589e76e6cc3ffcaf0"/>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92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abfb06c8c8d74a2a9143d3871d5531d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8c9a0d9900d4346abf75fc6501067ad"/>
  <p:tag name="KSO_WM_SLIDE_BACKGROUND_TYPE" val="general"/>
</p:tagLst>
</file>

<file path=ppt/tags/tag927.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3*i*1"/>
  <p:tag name="KSO_WM_BEAUTIFY_FLAG" val="#wm#"/>
  <p:tag name="KSO_WM_TAG_VERSION" val="1.0"/>
  <p:tag name="KSO_WM_CHIP_GROUPID" val="62f46031295c1bf6da721ff2"/>
  <p:tag name="KSO_WM_CHIP_XID" val="62f46108295c1bf6da722014"/>
  <p:tag name="KSO_WM_UNIT_DEC_AREA_ID" val="dda707c017a94886b5018d114e136b3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9c8f2e49c0e34937a078bbfb669c53dd"/>
  <p:tag name="KSO_WM_SLIDE_BACKGROUND_TYPE" val="general"/>
</p:tagLst>
</file>

<file path=ppt/tags/tag928.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4d54c4f730c40a8825657a46e4a170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1f790e37ab8e418ba1d136f223040fc7"/>
  <p:tag name="KSO_WM_SLIDE_BACKGROUND_TYPE" val="general"/>
</p:tagLst>
</file>

<file path=ppt/tags/tag929.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b3d0cf4cc9e14eafa455d451c8a9abd6"/>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28d2775873c04a6c8fe7d51b86aa9e20"/>
  <p:tag name="KSO_WM_SLIDE_BACKGROUND_TYPE" val="general"/>
</p:tagLst>
</file>

<file path=ppt/tags/tag93.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12*i*1"/>
  <p:tag name="KSO_WM_BEAUTIFY_FLAG" val="#wm#"/>
  <p:tag name="KSO_WM_TAG_VERSION" val="1.0"/>
  <p:tag name="KSO_WM_CHIP_GROUPID" val="62f46031295c1bf6da721ff2"/>
  <p:tag name="KSO_WM_CHIP_XID" val="62f46108295c1bf6da72200a"/>
  <p:tag name="KSO_WM_UNIT_DEC_AREA_ID" val="12bcf50b896d47a2a0c0014856b3919c"/>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4e04555e7b224aa382665f746c1dafc8"/>
</p:tagLst>
</file>

<file path=ppt/tags/tag930.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931.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932.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933.xml><?xml version="1.0" encoding="utf-8"?>
<p:tagLst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934.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1ea98a32154477cabe4b065869e4d0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60d6894f91b45118bb986f34ad4b5b3"/>
  <p:tag name="KSO_WM_SLIDE_BACKGROUND_TYPE" val="frame"/>
</p:tagLst>
</file>

<file path=ppt/tags/tag9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1741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7"/>
</p:tagLst>
</file>

<file path=ppt/tags/tag936.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cf5264c7e68a44f1a15747dbcd38d52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93e2d5b1ab174510a5d323fd6913ff07"/>
  <p:tag name="KSO_WM_SLIDE_BACKGROUND_TYPE" val="frame"/>
</p:tagLst>
</file>

<file path=ppt/tags/tag937.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9e6189f3e8cc41ada10393c8fda849c1"/>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c8af0cc4ec944f59543c9d793c5bebb"/>
  <p:tag name="KSO_WM_SLIDE_BACKGROUND_TYPE" val="frame"/>
</p:tagLst>
</file>

<file path=ppt/tags/tag938.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939.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94.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13*i*1"/>
  <p:tag name="KSO_WM_BEAUTIFY_FLAG" val="#wm#"/>
  <p:tag name="KSO_WM_TAG_VERSION" val="1.0"/>
  <p:tag name="KSO_WM_CHIP_GROUPID" val="62f46031295c1bf6da721ff2"/>
  <p:tag name="KSO_WM_CHIP_XID" val="62f46108295c1bf6da72200b"/>
  <p:tag name="KSO_WM_UNIT_DEC_AREA_ID" val="4b82206308dc4dfca5091faeb5ad8dcb"/>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1903a07473ab4985a6ff4948c564b532"/>
</p:tagLst>
</file>

<file path=ppt/tags/tag940.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941.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942.xml><?xml version="1.0" encoding="utf-8"?>
<p:tagLst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943.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d41f0c8cabb64126b3d3a1a8f17cef9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84ce0b121b4450fb181c2aa99d7af87"/>
  <p:tag name="KSO_WM_SLIDE_BACKGROUND_TYPE" val="leftRight"/>
</p:tagLst>
</file>

<file path=ppt/tags/tag94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1741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8"/>
</p:tagLst>
</file>

<file path=ppt/tags/tag945.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7f99a42d7be74a94915ab725086778af"/>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d5af85f1680e4b98a1b9d47f7e6b6dd7"/>
  <p:tag name="KSO_WM_SLIDE_BACKGROUND_TYPE" val="leftRight"/>
</p:tagLst>
</file>

<file path=ppt/tags/tag946.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47.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48.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49.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50.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51.xml><?xml version="1.0" encoding="utf-8"?>
<p:tagLst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952.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34a103d1df064117a32882613b8af71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fe9f3b65a94494a986d74c3887a9c68"/>
  <p:tag name="KSO_WM_SLIDE_BACKGROUND_TYPE" val="topBottom"/>
</p:tagLst>
</file>

<file path=ppt/tags/tag9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1741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9"/>
</p:tagLst>
</file>

<file path=ppt/tags/tag95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3c9e7a4726c4e2d9c35281656f1f70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36a422bc92544ca884b51d573eabf9ee"/>
  <p:tag name="KSO_WM_SLIDE_BACKGROUND_TYPE" val="topBottom"/>
</p:tagLst>
</file>

<file path=ppt/tags/tag955.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56.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57.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58.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59.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60.xml><?xml version="1.0" encoding="utf-8"?>
<p:tagLst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96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7015a96197274e11ba545a647c05260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9494745b4b047d69d51b0a944419c07"/>
  <p:tag name="KSO_WM_SLIDE_BACKGROUND_TYPE" val="bottomTop"/>
</p:tagLst>
</file>

<file path=ppt/tags/tag96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1741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a"/>
</p:tagLst>
</file>

<file path=ppt/tags/tag96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92588b125fd5484ea2276de4c7328b58"/>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3aa028eada041d199e5bf3304a89b3c"/>
  <p:tag name="KSO_WM_SLIDE_BACKGROUND_TYPE" val="bottomTop"/>
</p:tagLst>
</file>

<file path=ppt/tags/tag964.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65.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66.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67.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68.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69.xml><?xml version="1.0" encoding="utf-8"?>
<p:tagLst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70.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442499be830f43ffbbb6a8cde79c425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1a8f7de54f483db7db3b2b46cf14e9"/>
  <p:tag name="KSO_WM_SLIDE_BACKGROUND_TYPE" val="navigation"/>
</p:tagLst>
</file>

<file path=ppt/tags/tag97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1741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b"/>
</p:tagLst>
</file>

<file path=ppt/tags/tag972.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a8c8654b10274c8c889b6b229a24b8f0"/>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71f2a8a4c9414fa2a8ef704812f7415a"/>
  <p:tag name="KSO_WM_SLIDE_BACKGROUND_TYPE" val="navigation"/>
</p:tagLst>
</file>

<file path=ppt/tags/tag973.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4.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5.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6.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7.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8.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79.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8.xml><?xml version="1.0" encoding="utf-8"?>
<p:tagLst xmlns:p="http://schemas.openxmlformats.org/presentationml/2006/main">
  <p:tag name="KSO_WM_UNIT_ISCONTENTSTITLE" val="0"/>
  <p:tag name="KSO_WM_UNIT_ISNUMDGMTITLE" val="0"/>
  <p:tag name="KSO_WM_UNIT_PRESET_TEXT" val="单击此处添加副标题"/>
  <p:tag name="KSO_WM_UNIT_NOCLEAR" val="0"/>
  <p:tag name="KSO_WM_UNIT_VALUE" val="21"/>
  <p:tag name="KSO_WM_UNIT_HIGHLIGHT" val="0"/>
  <p:tag name="KSO_WM_UNIT_COMPATIBLE" val="0"/>
  <p:tag name="KSO_WM_UNIT_DIAGRAM_ISNUMVISUAL" val="0"/>
  <p:tag name="KSO_WM_UNIT_DIAGRAM_ISREFERUNIT" val="0"/>
  <p:tag name="KSO_WM_UNIT_TYPE" val="b"/>
  <p:tag name="KSO_WM_UNIT_INDEX" val="1"/>
  <p:tag name="KSO_WM_UNIT_ID" val="custom20225929_1*b*1"/>
  <p:tag name="KSO_WM_TEMPLATE_CATEGORY" val="custom"/>
  <p:tag name="KSO_WM_TEMPLATE_INDEX" val="20225929"/>
  <p:tag name="KSO_WM_UNIT_LAYERLEVEL" val="1"/>
  <p:tag name="KSO_WM_TAG_VERSION" val="1.0"/>
  <p:tag name="KSO_WM_BEAUTIFY_FLAG" val="#wm#"/>
  <p:tag name="KSO_WM_UNIT_DEFAULT_FONT" val="18;20;2"/>
  <p:tag name="KSO_WM_UNIT_BLOCK" val="0"/>
  <p:tag name="KSO_WM_UNIT_DEC_AREA_ID" val="7b192dcabe964d75914c11de950dc1a2"/>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980.xml><?xml version="1.0" encoding="utf-8"?>
<p:tagLst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981.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2*i*1"/>
  <p:tag name="KSO_WM_BEAUTIFY_FLAG" val="#wm#"/>
  <p:tag name="KSO_WM_TAG_VERSION" val="1.0"/>
  <p:tag name="KSO_WM_CHIP_GROUPID" val="62f46031295c1bf6da721ff2"/>
  <p:tag name="KSO_WM_CHIP_XID" val="62f46108295c1bf6da722013"/>
  <p:tag name="KSO_WM_UNIT_DEC_AREA_ID" val="565beb60186746a3853a2ac76d2e8a8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680957d408c44c283134c8d1de03dfe"/>
  <p:tag name="KSO_WM_SLIDE_BACKGROUND_TYPE" val="belt"/>
</p:tagLst>
</file>

<file path=ppt/tags/tag98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1741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1741"/>
  <p:tag name="KSO_WM_UNIT_FILL_FORE_SCHEMECOLOR_INDEX_BRIGHTNESS" val="0"/>
  <p:tag name="KSO_WM_UNIT_FILL_TYPE" val="1"/>
  <p:tag name="KSO_WM_UNIT_TEXT_FILL_FORE_SCHEMECOLOR_INDEX_BRIGHTNESS" val="0"/>
  <p:tag name="KSO_WM_UNIT_TEXT_FILL_FORE_SCHEMECOLOR_INDEX" val="2"/>
  <p:tag name="KSO_WM_UNIT_TEXT_FILL_TYPE" val="1"/>
  <p:tag name="KSO_WM_CHIP_GROUPID" val="6204bd1f97788eba87d90828"/>
  <p:tag name="KSO_WM_CHIP_XID" val="627b2927a0f60d12b19e6b6c"/>
</p:tagLst>
</file>

<file path=ppt/tags/tag983.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4*i*1"/>
  <p:tag name="KSO_WM_BEAUTIFY_FLAG" val="#wm#"/>
  <p:tag name="KSO_WM_TAG_VERSION" val="1.0"/>
  <p:tag name="KSO_WM_CHIP_GROUPID" val="62f46031295c1bf6da721ff2"/>
  <p:tag name="KSO_WM_CHIP_XID" val="62f46108295c1bf6da722011"/>
  <p:tag name="KSO_WM_UNIT_DEC_AREA_ID" val="b55a64fe5e3e4e4ca773a5ed50846e01"/>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afbaa161adf49cb9b0a7fce3528a5e1"/>
  <p:tag name="KSO_WM_SLIDE_BACKGROUND_TYPE" val="belt"/>
</p:tagLst>
</file>

<file path=ppt/tags/tag984.xml><?xml version="1.0" encoding="utf-8"?>
<p:tagLst xmlns:p="http://schemas.openxmlformats.org/presentationml/2006/main">
  <p:tag name="KSO_WM_UNIT_SUBTYPE" val="t"/>
  <p:tag name="KSO_WM_TEMPLATE_CATEGORY" val="chip"/>
  <p:tag name="KSO_WM_TEMPLATE_INDEX" val="20225929"/>
  <p:tag name="KSO_WM_UNIT_TYPE" val="i"/>
  <p:tag name="KSO_WM_UNIT_INDEX" val="1"/>
  <p:tag name="KSO_WM_UNIT_ID" val="chip20225929_5*i*1"/>
  <p:tag name="KSO_WM_BEAUTIFY_FLAG" val="#wm#"/>
  <p:tag name="KSO_WM_TAG_VERSION" val="1.0"/>
  <p:tag name="KSO_WM_CHIP_GROUPID" val="62f46031295c1bf6da721ff2"/>
  <p:tag name="KSO_WM_CHIP_XID" val="62f46108295c1bf6da722012"/>
  <p:tag name="KSO_WM_UNIT_DEC_AREA_ID" val="fdb3eba4e42749598b10749555f33909"/>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8bd968ccf5e4a19b0279292d0f17600"/>
  <p:tag name="KSO_WM_SLIDE_BACKGROUND_TYPE" val="belt"/>
</p:tagLst>
</file>

<file path=ppt/tags/tag985.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986.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987.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988.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989.xml><?xml version="1.0" encoding="utf-8"?>
<p:tagLst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99.xml><?xml version="1.0" encoding="utf-8"?>
<p:tagLst xmlns:p="http://schemas.openxmlformats.org/presentationml/2006/main">
  <p:tag name="KSO_WM_UNIT_SUBTYPE" val="a"/>
  <p:tag name="KSO_WM_UNIT_PRESET_TEXT" val="202X"/>
  <p:tag name="KSO_WM_UNIT_NOCLEAR" val="0"/>
  <p:tag name="KSO_WM_UNIT_VALUE" val="7"/>
  <p:tag name="KSO_WM_UNIT_HIGHLIGHT" val="0"/>
  <p:tag name="KSO_WM_UNIT_COMPATIBLE" val="0"/>
  <p:tag name="KSO_WM_UNIT_DIAGRAM_ISNUMVISUAL" val="0"/>
  <p:tag name="KSO_WM_UNIT_DIAGRAM_ISREFERUNIT" val="0"/>
  <p:tag name="KSO_WM_UNIT_TYPE" val="f"/>
  <p:tag name="KSO_WM_UNIT_INDEX" val="1"/>
  <p:tag name="KSO_WM_UNIT_ID" val="custom20225929_1*f*1"/>
  <p:tag name="KSO_WM_TEMPLATE_CATEGORY" val="custom"/>
  <p:tag name="KSO_WM_TEMPLATE_INDEX" val="20225929"/>
  <p:tag name="KSO_WM_UNIT_LAYERLEVEL" val="1"/>
  <p:tag name="KSO_WM_TAG_VERSION" val="1.0"/>
  <p:tag name="KSO_WM_BEAUTIFY_FLAG" val="#wm#"/>
  <p:tag name="KSO_WM_UNIT_DEFAULT_FONT" val="28;32;2"/>
  <p:tag name="KSO_WM_UNIT_BLOCK" val="0"/>
  <p:tag name="KSO_WM_UNIT_DEC_AREA_ID" val="e2277aaa19f3465794745b28de2435ac"/>
  <p:tag name="KSO_WM_CHIP_GROUPID" val="619ddb6a56c5b5f57912a608"/>
  <p:tag name="KSO_WM_CHIP_XID" val="619ddb6a56c5b5f57912a605"/>
  <p:tag name="KSO_WM_CHIP_FILLAREA_FILL_RULE" val="{&quot;fill_align&quot;:&quot;lt&quot;,&quot;fill_mode&quot;:&quot;adaptive&quot;,&quot;sacle_strategy&quot;:&quot;smart&quot;}"/>
  <p:tag name="KSO_WM_ASSEMBLE_CHIP_INDEX" val="109970ad9efc47e8a70933f5142432b4"/>
  <p:tag name="KSO_WM_UNIT_TEXT_FILL_FORE_SCHEMECOLOR_INDEX_BRIGHTNESS" val="0.15"/>
  <p:tag name="KSO_WM_UNIT_TEXT_FILL_FORE_SCHEMECOLOR_INDEX" val="13"/>
  <p:tag name="KSO_WM_UNIT_TEXT_FILL_TYPE" val="1"/>
  <p:tag name="KSO_WM_TEMPLATE_ASSEMBLE_XID" val="6315698059d53ee3cde20f7a"/>
  <p:tag name="KSO_WM_TEMPLATE_ASSEMBLE_GROUPID" val="62f46031295c1bf6da721ff2"/>
</p:tagLst>
</file>

<file path=ppt/tags/tag99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99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5929"/>
</p:tagLst>
</file>

<file path=ppt/tags/tag9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95.xml><?xml version="1.0" encoding="utf-8"?>
<p:tagLst xmlns:p="http://schemas.openxmlformats.org/presentationml/2006/main">
  <p:tag name="KSO_WM_BEAUTIFY_FLAG" val="#wm#"/>
  <p:tag name="KSO_WM_TAG_VERSION" val="1.0"/>
  <p:tag name="KSO_WM_TEMPLATE_CATEGORY" val="custom"/>
  <p:tag name="KSO_WM_TEMPLATE_INDEX" val="20225929"/>
  <p:tag name="KSO_WM_CHIP_COLORING" val="1"/>
</p:tagLst>
</file>

<file path=ppt/tags/tag996.xml><?xml version="1.0" encoding="utf-8"?>
<p:tagLst xmlns:p="http://schemas.openxmlformats.org/presentationml/2006/main">
  <p:tag name="KSO_WM_UNIT_SUBTYPE" val="v"/>
  <p:tag name="KSO_WM_TEMPLATE_CATEGORY" val="chip"/>
  <p:tag name="KSO_WM_TEMPLATE_INDEX" val="20225929"/>
  <p:tag name="KSO_WM_UNIT_TYPE" val="i"/>
  <p:tag name="KSO_WM_UNIT_INDEX" val="1"/>
  <p:tag name="KSO_WM_UNIT_ID" val="chip20225929_7*i*1"/>
  <p:tag name="KSO_WM_BEAUTIFY_FLAG" val="#wm#"/>
  <p:tag name="KSO_WM_TAG_VERSION" val="1.0"/>
  <p:tag name="KSO_WM_CHIP_GROUPID" val="62f46031295c1bf6da721ff2"/>
  <p:tag name="KSO_WM_CHIP_XID" val="62f46108295c1bf6da722017"/>
  <p:tag name="KSO_WM_UNIT_DEC_AREA_ID" val="09af2ead2ebb46fba9480e2ebec1b6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7a001cef8b9427397fc9bc68fb0f2bf"/>
</p:tagLst>
</file>

<file path=ppt/tags/tag997.xml><?xml version="1.0" encoding="utf-8"?>
<p:tagLst xmlns:p="http://schemas.openxmlformats.org/presentationml/2006/main">
  <p:tag name="KSO_WM_UNIT_SUBTYPE" val="w"/>
  <p:tag name="KSO_WM_TEMPLATE_CATEGORY" val="chip"/>
  <p:tag name="KSO_WM_TEMPLATE_INDEX" val="20225929"/>
  <p:tag name="KSO_WM_UNIT_TYPE" val="i"/>
  <p:tag name="KSO_WM_UNIT_INDEX" val="1"/>
  <p:tag name="KSO_WM_UNIT_ID" val="chip20225929_8*i*1"/>
  <p:tag name="KSO_WM_BEAUTIFY_FLAG" val="#wm#"/>
  <p:tag name="KSO_WM_TAG_VERSION" val="1.0"/>
  <p:tag name="KSO_WM_CHIP_GROUPID" val="62f46031295c1bf6da721ff2"/>
  <p:tag name="KSO_WM_CHIP_XID" val="62f46108295c1bf6da722015"/>
  <p:tag name="KSO_WM_UNIT_DEC_AREA_ID" val="f511142852584b85ae89cbacfca79027"/>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902d435fce724ca780ec04e79ef5dc56"/>
</p:tagLst>
</file>

<file path=ppt/tags/tag998.xml><?xml version="1.0" encoding="utf-8"?>
<p:tagLst xmlns:p="http://schemas.openxmlformats.org/presentationml/2006/main">
  <p:tag name="KSO_WM_UNIT_SUBTYPE" val="u"/>
  <p:tag name="KSO_WM_TEMPLATE_CATEGORY" val="chip"/>
  <p:tag name="KSO_WM_TEMPLATE_INDEX" val="20225929"/>
  <p:tag name="KSO_WM_UNIT_TYPE" val="i"/>
  <p:tag name="KSO_WM_UNIT_INDEX" val="1"/>
  <p:tag name="KSO_WM_UNIT_ID" val="chip20225929_9*i*1"/>
  <p:tag name="KSO_WM_BEAUTIFY_FLAG" val="#wm#"/>
  <p:tag name="KSO_WM_TAG_VERSION" val="1.0"/>
  <p:tag name="KSO_WM_CHIP_GROUPID" val="62f46031295c1bf6da721ff2"/>
  <p:tag name="KSO_WM_CHIP_XID" val="62f46108295c1bf6da722016"/>
  <p:tag name="KSO_WM_UNIT_DEC_AREA_ID" val="fb2a62a984ac4abda8fc2f9d3b0063c8"/>
  <p:tag name="KSO_WM_CHIP_FILLAREA_FILL_RULE" val="{&quot;fill_align&quot;:&quot;rb&quot;,&quot;fill_effect&quot;:[],&quot;fill_mode&quot;:&quot;adaptive&quot;,&quot;sacle_strategy&quot;:&quot;stretch&quot;}"/>
  <p:tag name="KSO_WM_UNIT_DEC_SUPPORTCHANGEPIC" val="0"/>
  <p:tag name="KSO_WM_UNIT_DEC_CHANGEPICRESERVED" val="1"/>
  <p:tag name="KSO_WM_ASSEMBLE_CHIP_INDEX" val="6a6b6d73d316455aa04f4d0e04c3fbe2"/>
</p:tagLst>
</file>

<file path=ppt/tags/tag9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中黑S"/>
        <a:ea typeface=""/>
        <a:cs typeface=""/>
        <a:font script="Jpan" typeface="游ゴシック"/>
        <a:font script="Hang" typeface="맑은 고딕"/>
        <a:font script="Hans" typeface="汉仪中黑S"/>
        <a:font script="Hant" typeface="新細明體"/>
        <a:font script="Arab" typeface="汉仪中黑S"/>
        <a:font script="Hebr" typeface="汉仪中黑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中黑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 cap="flat" cmpd="sng" algn="ctr">
          <a:solidFill>
            <a:srgbClr val="0F4061"/>
          </a:solidFill>
          <a:prstDash val="solid"/>
        </a:ln>
      </a:spPr>
      <a:bodyPr anchor="ctr"/>
      <a:lstStyle>
        <a:defPPr algn="ctr" eaLnBrk="1" hangingPunct="1">
          <a:buClrTx/>
          <a:buSzTx/>
          <a:defRPr lang="zh-CN" altLang="en-US" sz="1600" dirty="0">
            <a:solidFill>
              <a:srgbClr val="4D4D4D"/>
            </a:solidFill>
            <a:latin typeface="汉仪中黑S" panose="00020600040101010101" pitchFamily="18" charset="-122"/>
            <a:ea typeface="汉仪文黑-55简" panose="00020600040101010101" pitchFamily="18" charset="-122"/>
            <a:cs typeface="+mn-ea"/>
            <a:sym typeface="汉仪中黑S" panose="00020600040101010101" pitchFamily="18" charset="-122"/>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中黑S"/>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中黑S"/>
        <a:ea typeface=""/>
        <a:cs typeface=""/>
        <a:font script="Jpan" typeface="ＭＳ Ｐゴシック"/>
        <a:font script="Hang" typeface="맑은 고딕"/>
        <a:font script="Hans" typeface="汉仪中黑S"/>
        <a:font script="Hant" typeface="新細明體"/>
        <a:font script="Arab" typeface="汉仪中黑S"/>
        <a:font script="Hebr" typeface="汉仪中黑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中黑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8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Office 主题​​">
  <a:themeElements>
    <a:clrScheme name="">
      <a:dk1>
        <a:srgbClr val="000000"/>
      </a:dk1>
      <a:lt1>
        <a:srgbClr val="FFFFFF"/>
      </a:lt1>
      <a:dk2>
        <a:srgbClr val="DBC1AB"/>
      </a:dk2>
      <a:lt2>
        <a:srgbClr val="FFFFFF"/>
      </a:lt2>
      <a:accent1>
        <a:srgbClr val="BC8271"/>
      </a:accent1>
      <a:accent2>
        <a:srgbClr val="EBAC51"/>
      </a:accent2>
      <a:accent3>
        <a:srgbClr val="8B865C"/>
      </a:accent3>
      <a:accent4>
        <a:srgbClr val="D87355"/>
      </a:accent4>
      <a:accent5>
        <a:srgbClr val="4B65C2"/>
      </a:accent5>
      <a:accent6>
        <a:srgbClr val="363E44"/>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中黑S"/>
        <a:ea typeface=""/>
        <a:cs typeface=""/>
        <a:font script="Jpan" typeface="游ゴシック"/>
        <a:font script="Hang" typeface="맑은 고딕"/>
        <a:font script="Hans" typeface="汉仪中黑S"/>
        <a:font script="Hant" typeface="新細明體"/>
        <a:font script="Arab" typeface="汉仪中黑S"/>
        <a:font script="Hebr" typeface="汉仪中黑S"/>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中黑S"/>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6876</Words>
  <Application>WPS 演示</Application>
  <PresentationFormat>宽屏</PresentationFormat>
  <Paragraphs>469</Paragraphs>
  <Slides>30</Slides>
  <Notes>20</Notes>
  <HiddenSlides>0</HiddenSlides>
  <MMClips>0</MMClips>
  <ScaleCrop>false</ScaleCrop>
  <HeadingPairs>
    <vt:vector size="6" baseType="variant">
      <vt:variant>
        <vt:lpstr>已用的字体</vt:lpstr>
      </vt:variant>
      <vt:variant>
        <vt:i4>12</vt:i4>
      </vt:variant>
      <vt:variant>
        <vt:lpstr>主题</vt:lpstr>
      </vt:variant>
      <vt:variant>
        <vt:i4>8</vt:i4>
      </vt:variant>
      <vt:variant>
        <vt:lpstr>幻灯片标题</vt:lpstr>
      </vt:variant>
      <vt:variant>
        <vt:i4>30</vt:i4>
      </vt:variant>
    </vt:vector>
  </HeadingPairs>
  <TitlesOfParts>
    <vt:vector size="50" baseType="lpstr">
      <vt:lpstr>Arial</vt:lpstr>
      <vt:lpstr>宋体</vt:lpstr>
      <vt:lpstr>Wingdings</vt:lpstr>
      <vt:lpstr>汉仪中黑S</vt:lpstr>
      <vt:lpstr>汉仪文黑-55简</vt:lpstr>
      <vt:lpstr>黑体</vt:lpstr>
      <vt:lpstr>汉仪中黑 简</vt:lpstr>
      <vt:lpstr>微软雅黑</vt:lpstr>
      <vt:lpstr>汉仪大黑简</vt:lpstr>
      <vt:lpstr>Arial Black</vt:lpstr>
      <vt:lpstr>Calibri</vt:lpstr>
      <vt:lpstr>Arial Unicode MS</vt:lpstr>
      <vt:lpstr>Office 主题​​</vt:lpstr>
      <vt:lpstr>3_Office 主题​​</vt:lpstr>
      <vt:lpstr>4_Office 主题​​</vt:lpstr>
      <vt:lpstr>5_Office 主题​​</vt:lpstr>
      <vt:lpstr>1_Office 主题​​</vt:lpstr>
      <vt:lpstr>6_Office 主题​​</vt:lpstr>
      <vt:lpstr>8_Office 主题​​</vt:lpstr>
      <vt:lpstr>2_Office 主题​​</vt:lpstr>
      <vt:lpstr>PowerPoint 演示文稿</vt:lpstr>
      <vt:lpstr>PowerPoint 演示文稿</vt:lpstr>
      <vt:lpstr>PowerPoint 演示文稿</vt:lpstr>
      <vt:lpstr>结构体</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耗崽</dc:creator>
  <cp:lastModifiedBy>微信用户</cp:lastModifiedBy>
  <cp:revision>96</cp:revision>
  <dcterms:created xsi:type="dcterms:W3CDTF">2025-10-18T17:42:00Z</dcterms:created>
  <dcterms:modified xsi:type="dcterms:W3CDTF">2025-10-20T01:44:10Z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4A5BF1C0DBD9D9929831E96840037D47_41</vt:lpwstr>
  </property>
  <property fmtid="{D5CDD505-2E9C-101B-9397-08002B2CF9AE}" pid="3" name="KSOProductBuildVer">
    <vt:lpwstr>2052-12.1.0.17140</vt:lpwstr>
  </property>
  <property fmtid="{D5CDD505-2E9C-101B-9397-08002B2CF9AE}" pid="4" name="KSOTemplateUUID">
    <vt:lpwstr>v1.0_mb_vuJo0WHCbjU+GnH7Q1LR9A==</vt:lpwstr>
  </property>
</Properties>
</file>